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11309350" cx="20104100"/>
  <p:notesSz cx="20104100" cy="11309350"/>
  <p:embeddedFontLst>
    <p:embeddedFont>
      <p:font typeface="Garamond"/>
      <p:regular r:id="rId34"/>
      <p:bold r:id="rId35"/>
      <p:italic r:id="rId36"/>
      <p:boldItalic r:id="rId37"/>
    </p:embeddedFont>
    <p:embeddedFont>
      <p:font typeface="Open San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42" roundtripDataSignature="AMtx7mip4l1x1X6+WeQVspvug5TutxSP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italic.fntdata"/><Relationship Id="rId20" Type="http://schemas.openxmlformats.org/officeDocument/2006/relationships/slide" Target="slides/slide15.xml"/><Relationship Id="rId42" Type="http://customschemas.google.com/relationships/presentationmetadata" Target="metadata"/><Relationship Id="rId41" Type="http://schemas.openxmlformats.org/officeDocument/2006/relationships/font" Target="fonts/OpenSans-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Garamond-bold.fntdata"/><Relationship Id="rId12" Type="http://schemas.openxmlformats.org/officeDocument/2006/relationships/slide" Target="slides/slide7.xml"/><Relationship Id="rId34" Type="http://schemas.openxmlformats.org/officeDocument/2006/relationships/font" Target="fonts/Garamond-regular.fntdata"/><Relationship Id="rId15" Type="http://schemas.openxmlformats.org/officeDocument/2006/relationships/slide" Target="slides/slide10.xml"/><Relationship Id="rId37" Type="http://schemas.openxmlformats.org/officeDocument/2006/relationships/font" Target="fonts/Garamond-boldItalic.fntdata"/><Relationship Id="rId14" Type="http://schemas.openxmlformats.org/officeDocument/2006/relationships/slide" Target="slides/slide9.xml"/><Relationship Id="rId36" Type="http://schemas.openxmlformats.org/officeDocument/2006/relationships/font" Target="fonts/Garamond-italic.fntdata"/><Relationship Id="rId17" Type="http://schemas.openxmlformats.org/officeDocument/2006/relationships/slide" Target="slides/slide12.xml"/><Relationship Id="rId39" Type="http://schemas.openxmlformats.org/officeDocument/2006/relationships/font" Target="fonts/OpenSans-bold.fntdata"/><Relationship Id="rId16" Type="http://schemas.openxmlformats.org/officeDocument/2006/relationships/slide" Target="slides/slide11.xml"/><Relationship Id="rId38" Type="http://schemas.openxmlformats.org/officeDocument/2006/relationships/font" Target="fonts/OpenSans-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8712200" cy="5651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11387138" y="0"/>
            <a:ext cx="8712200" cy="56515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10742613"/>
            <a:ext cx="8712200" cy="56515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11387138" y="10742613"/>
            <a:ext cx="8712200" cy="56515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1: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8" name="Google Shape;48;p1: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0: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75" name="Google Shape;175;p10: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1: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90" name="Google Shape;190;p11: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2: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05" name="Google Shape;205;p12: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5: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20" name="Google Shape;220;p25: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36" name="Google Shape;236;p13: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4: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54" name="Google Shape;254;p14: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5: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70" name="Google Shape;270;p15: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6: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86" name="Google Shape;286;p16: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7: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02" name="Google Shape;302;p17: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8: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17" name="Google Shape;317;p18: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60" name="Google Shape;60;p2: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9: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33" name="Google Shape;333;p19: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0: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48" name="Google Shape;348;p20: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1: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64" name="Google Shape;364;p21: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2: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80" name="Google Shape;380;p22: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3: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96" name="Google Shape;396;p23: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4: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11" name="Google Shape;411;p24: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6: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27" name="Google Shape;427;p26: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7: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38" name="Google Shape;438;p27: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8: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47" name="Google Shape;447;p28: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3: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70" name="Google Shape;70;p3: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4: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81" name="Google Shape;81;p4: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5: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96" name="Google Shape;96;p5: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6: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12" name="Google Shape;112;p6: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7: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27" name="Google Shape;127;p7: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8: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43" name="Google Shape;143;p8: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9:notes"/>
          <p:cNvSpPr txBox="1"/>
          <p:nvPr>
            <p:ph idx="1" type="body"/>
          </p:nvPr>
        </p:nvSpPr>
        <p:spPr>
          <a:xfrm>
            <a:off x="2009775" y="5372100"/>
            <a:ext cx="16084550" cy="50895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59" name="Google Shape;159;p9:notes"/>
          <p:cNvSpPr/>
          <p:nvPr>
            <p:ph idx="2" type="sldImg"/>
          </p:nvPr>
        </p:nvSpPr>
        <p:spPr>
          <a:xfrm>
            <a:off x="6281738" y="847725"/>
            <a:ext cx="7540625" cy="4241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0"/>
          <p:cNvSpPr txBox="1"/>
          <p:nvPr>
            <p:ph type="title"/>
          </p:nvPr>
        </p:nvSpPr>
        <p:spPr>
          <a:xfrm>
            <a:off x="1381085" y="1263960"/>
            <a:ext cx="17341928" cy="278002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9200">
                <a:solidFill>
                  <a:srgbClr val="42210B"/>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0"/>
          <p:cNvSpPr txBox="1"/>
          <p:nvPr>
            <p:ph idx="1" type="body"/>
          </p:nvPr>
        </p:nvSpPr>
        <p:spPr>
          <a:xfrm>
            <a:off x="741749" y="5602804"/>
            <a:ext cx="18620601" cy="4744084"/>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2150">
                <a:solidFill>
                  <a:schemeClr val="dk1"/>
                </a:solidFill>
                <a:latin typeface="Garamond"/>
                <a:ea typeface="Garamond"/>
                <a:cs typeface="Garamond"/>
                <a:sym typeface="Garamond"/>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 name="Google Shape;18;p30"/>
          <p:cNvSpPr txBox="1"/>
          <p:nvPr>
            <p:ph idx="11" type="ftr"/>
          </p:nvPr>
        </p:nvSpPr>
        <p:spPr>
          <a:xfrm>
            <a:off x="6835394" y="10517695"/>
            <a:ext cx="6433311"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0"/>
          <p:cNvSpPr txBox="1"/>
          <p:nvPr>
            <p:ph idx="10" type="dt"/>
          </p:nvPr>
        </p:nvSpPr>
        <p:spPr>
          <a:xfrm>
            <a:off x="1005205" y="10517695"/>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0"/>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b="0" i="0" sz="1800" u="none" cap="none" strike="noStrike">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21" name="Shape 21"/>
        <p:cNvGrpSpPr/>
        <p:nvPr/>
      </p:nvGrpSpPr>
      <p:grpSpPr>
        <a:xfrm>
          <a:off x="0" y="0"/>
          <a:ext cx="0" cy="0"/>
          <a:chOff x="0" y="0"/>
          <a:chExt cx="0" cy="0"/>
        </a:xfrm>
      </p:grpSpPr>
      <p:sp>
        <p:nvSpPr>
          <p:cNvPr id="22" name="Google Shape;22;p31"/>
          <p:cNvSpPr/>
          <p:nvPr/>
        </p:nvSpPr>
        <p:spPr>
          <a:xfrm>
            <a:off x="1146520" y="1727612"/>
            <a:ext cx="18202275" cy="8754110"/>
          </a:xfrm>
          <a:custGeom>
            <a:rect b="b" l="l" r="r" t="t"/>
            <a:pathLst>
              <a:path extrusionOk="0" h="8754110" w="18202275">
                <a:moveTo>
                  <a:pt x="18201822" y="8753660"/>
                </a:moveTo>
                <a:lnTo>
                  <a:pt x="0" y="8753660"/>
                </a:lnTo>
                <a:lnTo>
                  <a:pt x="0" y="0"/>
                </a:lnTo>
                <a:lnTo>
                  <a:pt x="18201822" y="0"/>
                </a:lnTo>
                <a:lnTo>
                  <a:pt x="18201822" y="8753660"/>
                </a:lnTo>
                <a:close/>
              </a:path>
            </a:pathLst>
          </a:custGeom>
          <a:solidFill>
            <a:srgbClr val="42210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 name="Google Shape;23;p31"/>
          <p:cNvSpPr txBox="1"/>
          <p:nvPr>
            <p:ph type="title"/>
          </p:nvPr>
        </p:nvSpPr>
        <p:spPr>
          <a:xfrm>
            <a:off x="1381085" y="1263960"/>
            <a:ext cx="17341928" cy="278002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9200">
                <a:solidFill>
                  <a:srgbClr val="42210B"/>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1"/>
          <p:cNvSpPr txBox="1"/>
          <p:nvPr>
            <p:ph idx="1" type="body"/>
          </p:nvPr>
        </p:nvSpPr>
        <p:spPr>
          <a:xfrm>
            <a:off x="2269953" y="3529523"/>
            <a:ext cx="4368165" cy="650494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1" i="0" sz="2700">
                <a:solidFill>
                  <a:srgbClr val="E49367"/>
                </a:solidFill>
                <a:latin typeface="Garamond"/>
                <a:ea typeface="Garamond"/>
                <a:cs typeface="Garamond"/>
                <a:sym typeface="Garamond"/>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 name="Google Shape;25;p31"/>
          <p:cNvSpPr txBox="1"/>
          <p:nvPr>
            <p:ph idx="2" type="body"/>
          </p:nvPr>
        </p:nvSpPr>
        <p:spPr>
          <a:xfrm>
            <a:off x="10353611" y="2601150"/>
            <a:ext cx="8745283"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6" name="Google Shape;26;p31"/>
          <p:cNvSpPr txBox="1"/>
          <p:nvPr>
            <p:ph idx="11" type="ftr"/>
          </p:nvPr>
        </p:nvSpPr>
        <p:spPr>
          <a:xfrm>
            <a:off x="6835394" y="10517695"/>
            <a:ext cx="6433311"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1"/>
          <p:cNvSpPr txBox="1"/>
          <p:nvPr>
            <p:ph idx="10" type="dt"/>
          </p:nvPr>
        </p:nvSpPr>
        <p:spPr>
          <a:xfrm>
            <a:off x="1005205" y="10517695"/>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1"/>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lt1"/>
        </a:solidFill>
      </p:bgPr>
    </p:bg>
    <p:spTree>
      <p:nvGrpSpPr>
        <p:cNvPr id="29" name="Shape 29"/>
        <p:cNvGrpSpPr/>
        <p:nvPr/>
      </p:nvGrpSpPr>
      <p:grpSpPr>
        <a:xfrm>
          <a:off x="0" y="0"/>
          <a:ext cx="0" cy="0"/>
          <a:chOff x="0" y="0"/>
          <a:chExt cx="0" cy="0"/>
        </a:xfrm>
      </p:grpSpPr>
      <p:sp>
        <p:nvSpPr>
          <p:cNvPr id="30" name="Google Shape;30;p32"/>
          <p:cNvSpPr/>
          <p:nvPr/>
        </p:nvSpPr>
        <p:spPr>
          <a:xfrm>
            <a:off x="0" y="0"/>
            <a:ext cx="20104100" cy="11308556"/>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 name="Google Shape;31;p32"/>
          <p:cNvSpPr/>
          <p:nvPr/>
        </p:nvSpPr>
        <p:spPr>
          <a:xfrm>
            <a:off x="7830811" y="6694965"/>
            <a:ext cx="4773930" cy="0"/>
          </a:xfrm>
          <a:custGeom>
            <a:rect b="b" l="l" r="r" t="t"/>
            <a:pathLst>
              <a:path extrusionOk="0" h="120000" w="4773930">
                <a:moveTo>
                  <a:pt x="0" y="0"/>
                </a:moveTo>
                <a:lnTo>
                  <a:pt x="4773779" y="0"/>
                </a:lnTo>
              </a:path>
            </a:pathLst>
          </a:custGeom>
          <a:noFill/>
          <a:ln cap="flat" cmpd="sng" w="22575">
            <a:solidFill>
              <a:srgbClr val="EB8CA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 name="Google Shape;32;p32"/>
          <p:cNvSpPr txBox="1"/>
          <p:nvPr>
            <p:ph idx="11" type="ftr"/>
          </p:nvPr>
        </p:nvSpPr>
        <p:spPr>
          <a:xfrm>
            <a:off x="6835394" y="10517695"/>
            <a:ext cx="6433311"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2"/>
          <p:cNvSpPr txBox="1"/>
          <p:nvPr>
            <p:ph idx="10" type="dt"/>
          </p:nvPr>
        </p:nvSpPr>
        <p:spPr>
          <a:xfrm>
            <a:off x="1005205" y="10517695"/>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2"/>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5" name="Shape 35"/>
        <p:cNvGrpSpPr/>
        <p:nvPr/>
      </p:nvGrpSpPr>
      <p:grpSpPr>
        <a:xfrm>
          <a:off x="0" y="0"/>
          <a:ext cx="0" cy="0"/>
          <a:chOff x="0" y="0"/>
          <a:chExt cx="0" cy="0"/>
        </a:xfrm>
      </p:grpSpPr>
      <p:sp>
        <p:nvSpPr>
          <p:cNvPr id="36" name="Google Shape;36;p33"/>
          <p:cNvSpPr txBox="1"/>
          <p:nvPr>
            <p:ph type="ctrTitle"/>
          </p:nvPr>
        </p:nvSpPr>
        <p:spPr>
          <a:xfrm>
            <a:off x="1507807" y="3505898"/>
            <a:ext cx="17088485" cy="2374963"/>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3"/>
          <p:cNvSpPr txBox="1"/>
          <p:nvPr>
            <p:ph idx="1" type="subTitle"/>
          </p:nvPr>
        </p:nvSpPr>
        <p:spPr>
          <a:xfrm>
            <a:off x="3015615" y="6333236"/>
            <a:ext cx="14072869" cy="282733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3"/>
          <p:cNvSpPr txBox="1"/>
          <p:nvPr>
            <p:ph idx="11" type="ftr"/>
          </p:nvPr>
        </p:nvSpPr>
        <p:spPr>
          <a:xfrm>
            <a:off x="6835394" y="10517695"/>
            <a:ext cx="6433311"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3"/>
          <p:cNvSpPr txBox="1"/>
          <p:nvPr>
            <p:ph idx="10" type="dt"/>
          </p:nvPr>
        </p:nvSpPr>
        <p:spPr>
          <a:xfrm>
            <a:off x="1005205" y="10517695"/>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3"/>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1" name="Shape 41"/>
        <p:cNvGrpSpPr/>
        <p:nvPr/>
      </p:nvGrpSpPr>
      <p:grpSpPr>
        <a:xfrm>
          <a:off x="0" y="0"/>
          <a:ext cx="0" cy="0"/>
          <a:chOff x="0" y="0"/>
          <a:chExt cx="0" cy="0"/>
        </a:xfrm>
      </p:grpSpPr>
      <p:sp>
        <p:nvSpPr>
          <p:cNvPr id="42" name="Google Shape;42;p34"/>
          <p:cNvSpPr txBox="1"/>
          <p:nvPr>
            <p:ph type="title"/>
          </p:nvPr>
        </p:nvSpPr>
        <p:spPr>
          <a:xfrm>
            <a:off x="1381085" y="1263960"/>
            <a:ext cx="17341928" cy="278002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9200">
                <a:solidFill>
                  <a:srgbClr val="42210B"/>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34"/>
          <p:cNvSpPr txBox="1"/>
          <p:nvPr>
            <p:ph idx="11" type="ftr"/>
          </p:nvPr>
        </p:nvSpPr>
        <p:spPr>
          <a:xfrm>
            <a:off x="6835394" y="10517695"/>
            <a:ext cx="6433311"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4"/>
          <p:cNvSpPr txBox="1"/>
          <p:nvPr>
            <p:ph idx="10" type="dt"/>
          </p:nvPr>
        </p:nvSpPr>
        <p:spPr>
          <a:xfrm>
            <a:off x="1005205" y="10517695"/>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34"/>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9"/>
          <p:cNvSpPr txBox="1"/>
          <p:nvPr>
            <p:ph type="title"/>
          </p:nvPr>
        </p:nvSpPr>
        <p:spPr>
          <a:xfrm>
            <a:off x="1381085" y="1263960"/>
            <a:ext cx="17341928" cy="2780029"/>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9200" u="none" cap="none" strike="noStrike">
                <a:solidFill>
                  <a:srgbClr val="42210B"/>
                </a:solidFill>
                <a:latin typeface="Garamond"/>
                <a:ea typeface="Garamond"/>
                <a:cs typeface="Garamond"/>
                <a:sym typeface="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9"/>
          <p:cNvSpPr txBox="1"/>
          <p:nvPr>
            <p:ph idx="1" type="body"/>
          </p:nvPr>
        </p:nvSpPr>
        <p:spPr>
          <a:xfrm>
            <a:off x="741749" y="5602804"/>
            <a:ext cx="18620601" cy="4744084"/>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2150" u="none" cap="none" strike="noStrike">
                <a:solidFill>
                  <a:schemeClr val="dk1"/>
                </a:solidFill>
                <a:latin typeface="Garamond"/>
                <a:ea typeface="Garamond"/>
                <a:cs typeface="Garamond"/>
                <a:sym typeface="Garamond"/>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2" name="Google Shape;12;p29"/>
          <p:cNvSpPr txBox="1"/>
          <p:nvPr>
            <p:ph idx="11" type="ftr"/>
          </p:nvPr>
        </p:nvSpPr>
        <p:spPr>
          <a:xfrm>
            <a:off x="6835394" y="10517695"/>
            <a:ext cx="6433311" cy="565467"/>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400"/>
              <a:buNone/>
              <a:defRPr b="0" i="0" sz="18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9"/>
          <p:cNvSpPr txBox="1"/>
          <p:nvPr>
            <p:ph idx="10" type="dt"/>
          </p:nvPr>
        </p:nvSpPr>
        <p:spPr>
          <a:xfrm>
            <a:off x="1005205" y="10517695"/>
            <a:ext cx="4623943" cy="565467"/>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9"/>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0" i="0" sz="1800" u="none" cap="none" strike="noStrike">
                <a:solidFill>
                  <a:srgbClr val="888888"/>
                </a:solidFill>
                <a:latin typeface="Calibri"/>
                <a:ea typeface="Calibri"/>
                <a:cs typeface="Calibri"/>
                <a:sym typeface="Calibri"/>
              </a:defRPr>
            </a:lvl1pPr>
            <a:lvl2pPr indent="0" lvl="1" marL="0" marR="0" rtl="0" algn="r">
              <a:spcBef>
                <a:spcPts val="0"/>
              </a:spcBef>
              <a:buNone/>
              <a:defRPr b="0" i="0" sz="1800" u="none" cap="none" strike="noStrike">
                <a:solidFill>
                  <a:srgbClr val="888888"/>
                </a:solidFill>
                <a:latin typeface="Calibri"/>
                <a:ea typeface="Calibri"/>
                <a:cs typeface="Calibri"/>
                <a:sym typeface="Calibri"/>
              </a:defRPr>
            </a:lvl2pPr>
            <a:lvl3pPr indent="0" lvl="2" marL="0" marR="0" rtl="0" algn="r">
              <a:spcBef>
                <a:spcPts val="0"/>
              </a:spcBef>
              <a:buNone/>
              <a:defRPr b="0" i="0" sz="1800" u="none" cap="none" strike="noStrike">
                <a:solidFill>
                  <a:srgbClr val="888888"/>
                </a:solidFill>
                <a:latin typeface="Calibri"/>
                <a:ea typeface="Calibri"/>
                <a:cs typeface="Calibri"/>
                <a:sym typeface="Calibri"/>
              </a:defRPr>
            </a:lvl3pPr>
            <a:lvl4pPr indent="0" lvl="3" marL="0" marR="0" rtl="0" algn="r">
              <a:spcBef>
                <a:spcPts val="0"/>
              </a:spcBef>
              <a:buNone/>
              <a:defRPr b="0" i="0" sz="1800" u="none" cap="none" strike="noStrike">
                <a:solidFill>
                  <a:srgbClr val="888888"/>
                </a:solidFill>
                <a:latin typeface="Calibri"/>
                <a:ea typeface="Calibri"/>
                <a:cs typeface="Calibri"/>
                <a:sym typeface="Calibri"/>
              </a:defRPr>
            </a:lvl4pPr>
            <a:lvl5pPr indent="0" lvl="4" marL="0" marR="0" rtl="0" algn="r">
              <a:spcBef>
                <a:spcPts val="0"/>
              </a:spcBef>
              <a:buNone/>
              <a:defRPr b="0" i="0" sz="1800" u="none" cap="none" strike="noStrike">
                <a:solidFill>
                  <a:srgbClr val="888888"/>
                </a:solidFill>
                <a:latin typeface="Calibri"/>
                <a:ea typeface="Calibri"/>
                <a:cs typeface="Calibri"/>
                <a:sym typeface="Calibri"/>
              </a:defRPr>
            </a:lvl5pPr>
            <a:lvl6pPr indent="0" lvl="5" marL="0" marR="0" rtl="0" algn="r">
              <a:spcBef>
                <a:spcPts val="0"/>
              </a:spcBef>
              <a:buNone/>
              <a:defRPr b="0" i="0" sz="1800" u="none" cap="none" strike="noStrike">
                <a:solidFill>
                  <a:srgbClr val="888888"/>
                </a:solidFill>
                <a:latin typeface="Calibri"/>
                <a:ea typeface="Calibri"/>
                <a:cs typeface="Calibri"/>
                <a:sym typeface="Calibri"/>
              </a:defRPr>
            </a:lvl6pPr>
            <a:lvl7pPr indent="0" lvl="6" marL="0" marR="0" rtl="0" algn="r">
              <a:spcBef>
                <a:spcPts val="0"/>
              </a:spcBef>
              <a:buNone/>
              <a:defRPr b="0" i="0" sz="1800" u="none" cap="none" strike="noStrike">
                <a:solidFill>
                  <a:srgbClr val="888888"/>
                </a:solidFill>
                <a:latin typeface="Calibri"/>
                <a:ea typeface="Calibri"/>
                <a:cs typeface="Calibri"/>
                <a:sym typeface="Calibri"/>
              </a:defRPr>
            </a:lvl7pPr>
            <a:lvl8pPr indent="0" lvl="7" marL="0" marR="0" rtl="0" algn="r">
              <a:spcBef>
                <a:spcPts val="0"/>
              </a:spcBef>
              <a:buNone/>
              <a:defRPr b="0" i="0" sz="1800" u="none" cap="none" strike="noStrike">
                <a:solidFill>
                  <a:srgbClr val="888888"/>
                </a:solidFill>
                <a:latin typeface="Calibri"/>
                <a:ea typeface="Calibri"/>
                <a:cs typeface="Calibri"/>
                <a:sym typeface="Calibri"/>
              </a:defRPr>
            </a:lvl8pPr>
            <a:lvl9pPr indent="0" lvl="8" marL="0" marR="0" rtl="0" algn="r">
              <a:spcBef>
                <a:spcPts val="0"/>
              </a:spcBef>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jp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0.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50000"/>
          </a:blip>
          <a:stretch>
            <a:fillRect/>
          </a:stretch>
        </a:blipFill>
      </p:bgPr>
    </p:bg>
    <p:spTree>
      <p:nvGrpSpPr>
        <p:cNvPr id="49" name="Shape 49"/>
        <p:cNvGrpSpPr/>
        <p:nvPr/>
      </p:nvGrpSpPr>
      <p:grpSpPr>
        <a:xfrm>
          <a:off x="0" y="0"/>
          <a:ext cx="0" cy="0"/>
          <a:chOff x="0" y="0"/>
          <a:chExt cx="0" cy="0"/>
        </a:xfrm>
      </p:grpSpPr>
      <p:sp>
        <p:nvSpPr>
          <p:cNvPr id="50" name="Google Shape;50;p1"/>
          <p:cNvSpPr/>
          <p:nvPr/>
        </p:nvSpPr>
        <p:spPr>
          <a:xfrm>
            <a:off x="10470" y="4586247"/>
            <a:ext cx="785495" cy="5948045"/>
          </a:xfrm>
          <a:custGeom>
            <a:rect b="b" l="l" r="r" t="t"/>
            <a:pathLst>
              <a:path extrusionOk="0" h="5948045" w="785495">
                <a:moveTo>
                  <a:pt x="0" y="5947462"/>
                </a:moveTo>
                <a:lnTo>
                  <a:pt x="785316" y="5947462"/>
                </a:lnTo>
                <a:lnTo>
                  <a:pt x="785316" y="0"/>
                </a:lnTo>
                <a:lnTo>
                  <a:pt x="0" y="0"/>
                </a:lnTo>
                <a:lnTo>
                  <a:pt x="0" y="5947462"/>
                </a:lnTo>
                <a:close/>
              </a:path>
            </a:pathLst>
          </a:custGeom>
          <a:solidFill>
            <a:srgbClr val="F8BAB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 name="Google Shape;51;p1"/>
          <p:cNvSpPr txBox="1"/>
          <p:nvPr>
            <p:ph type="title"/>
          </p:nvPr>
        </p:nvSpPr>
        <p:spPr>
          <a:xfrm>
            <a:off x="222250" y="1844675"/>
            <a:ext cx="19659600" cy="3306033"/>
          </a:xfrm>
          <a:prstGeom prst="rect">
            <a:avLst/>
          </a:prstGeom>
          <a:noFill/>
          <a:ln>
            <a:noFill/>
          </a:ln>
        </p:spPr>
        <p:txBody>
          <a:bodyPr anchorCtr="0" anchor="t" bIns="0" lIns="0" spcFirstLastPara="1" rIns="0" wrap="square" tIns="0">
            <a:spAutoFit/>
          </a:bodyPr>
          <a:lstStyle/>
          <a:p>
            <a:pPr indent="0" lvl="0" marL="12700" rtl="0" algn="ctr">
              <a:lnSpc>
                <a:spcPct val="100000"/>
              </a:lnSpc>
              <a:spcBef>
                <a:spcPts val="0"/>
              </a:spcBef>
              <a:spcAft>
                <a:spcPts val="0"/>
              </a:spcAft>
              <a:buNone/>
            </a:pPr>
            <a:r>
              <a:rPr lang="en-US" sz="8000"/>
              <a:t>WICCI ANGEL INVESTMENT COUNCIL, DELHI</a:t>
            </a:r>
            <a:endParaRPr sz="8000"/>
          </a:p>
          <a:p>
            <a:pPr indent="0" lvl="0" marL="12700" rtl="0" algn="ctr">
              <a:lnSpc>
                <a:spcPct val="100000"/>
              </a:lnSpc>
              <a:spcBef>
                <a:spcPts val="114"/>
              </a:spcBef>
              <a:spcAft>
                <a:spcPts val="0"/>
              </a:spcAft>
              <a:buNone/>
            </a:pPr>
            <a:r>
              <a:t/>
            </a:r>
            <a:endParaRPr sz="5400">
              <a:latin typeface="Open Sans"/>
              <a:ea typeface="Open Sans"/>
              <a:cs typeface="Open Sans"/>
              <a:sym typeface="Open Sans"/>
            </a:endParaRPr>
          </a:p>
        </p:txBody>
      </p:sp>
      <p:sp>
        <p:nvSpPr>
          <p:cNvPr id="52" name="Google Shape;52;p1"/>
          <p:cNvSpPr txBox="1"/>
          <p:nvPr/>
        </p:nvSpPr>
        <p:spPr>
          <a:xfrm>
            <a:off x="10052050" y="8626475"/>
            <a:ext cx="9341485" cy="1606594"/>
          </a:xfrm>
          <a:prstGeom prst="rect">
            <a:avLst/>
          </a:prstGeom>
          <a:noFill/>
          <a:ln>
            <a:noFill/>
          </a:ln>
        </p:spPr>
        <p:txBody>
          <a:bodyPr anchorCtr="0" anchor="t" bIns="0" lIns="0" spcFirstLastPara="1" rIns="0" wrap="square" tIns="0">
            <a:spAutoFit/>
          </a:bodyPr>
          <a:lstStyle/>
          <a:p>
            <a:pPr indent="0" lvl="0" marL="12700" marR="5080" rtl="0" algn="l">
              <a:lnSpc>
                <a:spcPct val="116399"/>
              </a:lnSpc>
              <a:spcBef>
                <a:spcPts val="0"/>
              </a:spcBef>
              <a:spcAft>
                <a:spcPts val="0"/>
              </a:spcAft>
              <a:buNone/>
            </a:pPr>
            <a:r>
              <a:rPr b="1" lang="en-US" sz="4500">
                <a:solidFill>
                  <a:schemeClr val="dk1"/>
                </a:solidFill>
                <a:latin typeface="Garamond"/>
                <a:ea typeface="Garamond"/>
                <a:cs typeface="Garamond"/>
                <a:sym typeface="Garamond"/>
              </a:rPr>
              <a:t>WOMEN´S INDIAN	CHAMBER OF COMMERCE AND INDUSTRY</a:t>
            </a:r>
            <a:endParaRPr sz="4500">
              <a:solidFill>
                <a:schemeClr val="dk1"/>
              </a:solidFill>
              <a:latin typeface="Garamond"/>
              <a:ea typeface="Garamond"/>
              <a:cs typeface="Garamond"/>
              <a:sym typeface="Garamond"/>
            </a:endParaRPr>
          </a:p>
        </p:txBody>
      </p:sp>
      <p:sp>
        <p:nvSpPr>
          <p:cNvPr id="53" name="Google Shape;53;p1"/>
          <p:cNvSpPr/>
          <p:nvPr/>
        </p:nvSpPr>
        <p:spPr>
          <a:xfrm>
            <a:off x="15868995" y="8171967"/>
            <a:ext cx="19685" cy="60325"/>
          </a:xfrm>
          <a:custGeom>
            <a:rect b="b" l="l" r="r" t="t"/>
            <a:pathLst>
              <a:path extrusionOk="0" h="60325" w="19684">
                <a:moveTo>
                  <a:pt x="7989" y="0"/>
                </a:moveTo>
                <a:lnTo>
                  <a:pt x="7521" y="11745"/>
                </a:lnTo>
                <a:lnTo>
                  <a:pt x="4274" y="22646"/>
                </a:lnTo>
                <a:lnTo>
                  <a:pt x="0" y="26418"/>
                </a:lnTo>
                <a:lnTo>
                  <a:pt x="4936" y="38208"/>
                </a:lnTo>
                <a:lnTo>
                  <a:pt x="10735" y="49513"/>
                </a:lnTo>
                <a:lnTo>
                  <a:pt x="18175" y="59914"/>
                </a:lnTo>
                <a:lnTo>
                  <a:pt x="19128" y="49953"/>
                </a:lnTo>
                <a:lnTo>
                  <a:pt x="17487" y="39484"/>
                </a:lnTo>
                <a:lnTo>
                  <a:pt x="18067" y="23230"/>
                </a:lnTo>
                <a:lnTo>
                  <a:pt x="15543" y="11359"/>
                </a:lnTo>
                <a:lnTo>
                  <a:pt x="10176" y="2408"/>
                </a:lnTo>
                <a:lnTo>
                  <a:pt x="7989" y="0"/>
                </a:lnTo>
                <a:close/>
              </a:path>
            </a:pathLst>
          </a:custGeom>
          <a:solidFill>
            <a:srgbClr val="F599A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 name="Google Shape;54;p1"/>
          <p:cNvSpPr/>
          <p:nvPr/>
        </p:nvSpPr>
        <p:spPr>
          <a:xfrm>
            <a:off x="15886583" y="8202214"/>
            <a:ext cx="14604" cy="31115"/>
          </a:xfrm>
          <a:custGeom>
            <a:rect b="b" l="l" r="r" t="t"/>
            <a:pathLst>
              <a:path extrusionOk="0" h="31115" w="14605">
                <a:moveTo>
                  <a:pt x="2526" y="0"/>
                </a:moveTo>
                <a:lnTo>
                  <a:pt x="0" y="10448"/>
                </a:lnTo>
                <a:lnTo>
                  <a:pt x="1956" y="21067"/>
                </a:lnTo>
                <a:lnTo>
                  <a:pt x="1385" y="30564"/>
                </a:lnTo>
                <a:lnTo>
                  <a:pt x="13992" y="18805"/>
                </a:lnTo>
                <a:lnTo>
                  <a:pt x="13029" y="10795"/>
                </a:lnTo>
                <a:lnTo>
                  <a:pt x="9866" y="4125"/>
                </a:lnTo>
                <a:lnTo>
                  <a:pt x="2526" y="0"/>
                </a:lnTo>
                <a:close/>
              </a:path>
            </a:pathLst>
          </a:custGeom>
          <a:solidFill>
            <a:srgbClr val="A0716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 name="Google Shape;55;p1"/>
          <p:cNvSpPr txBox="1"/>
          <p:nvPr/>
        </p:nvSpPr>
        <p:spPr>
          <a:xfrm>
            <a:off x="10128250" y="10109178"/>
            <a:ext cx="4800600" cy="803297"/>
          </a:xfrm>
          <a:prstGeom prst="rect">
            <a:avLst/>
          </a:prstGeom>
          <a:noFill/>
          <a:ln>
            <a:noFill/>
          </a:ln>
        </p:spPr>
        <p:txBody>
          <a:bodyPr anchorCtr="0" anchor="t" bIns="0" lIns="0" spcFirstLastPara="1" rIns="0" wrap="square" tIns="0">
            <a:spAutoFit/>
          </a:bodyPr>
          <a:lstStyle/>
          <a:p>
            <a:pPr indent="0" lvl="0" marL="12700" marR="5080" rtl="0" algn="l">
              <a:lnSpc>
                <a:spcPct val="116399"/>
              </a:lnSpc>
              <a:spcBef>
                <a:spcPts val="0"/>
              </a:spcBef>
              <a:spcAft>
                <a:spcPts val="0"/>
              </a:spcAft>
              <a:buNone/>
            </a:pPr>
            <a:r>
              <a:rPr b="1" lang="en-US" sz="4500">
                <a:solidFill>
                  <a:schemeClr val="dk1"/>
                </a:solidFill>
                <a:latin typeface="Garamond"/>
                <a:ea typeface="Garamond"/>
                <a:cs typeface="Garamond"/>
                <a:sym typeface="Garamond"/>
              </a:rPr>
              <a:t>www.wicci.in</a:t>
            </a:r>
            <a:endParaRPr sz="4500">
              <a:solidFill>
                <a:schemeClr val="dk1"/>
              </a:solidFill>
              <a:latin typeface="Garamond"/>
              <a:ea typeface="Garamond"/>
              <a:cs typeface="Garamond"/>
              <a:sym typeface="Garamond"/>
            </a:endParaRPr>
          </a:p>
        </p:txBody>
      </p:sp>
      <p:pic>
        <p:nvPicPr>
          <p:cNvPr id="56" name="Google Shape;56;p1"/>
          <p:cNvPicPr preferRelativeResize="0"/>
          <p:nvPr/>
        </p:nvPicPr>
        <p:blipFill rotWithShape="1">
          <a:blip r:embed="rId4">
            <a:alphaModFix/>
          </a:blip>
          <a:srcRect b="0" l="0" r="0" t="0"/>
          <a:stretch/>
        </p:blipFill>
        <p:spPr>
          <a:xfrm>
            <a:off x="-261913" y="-888690"/>
            <a:ext cx="5284763" cy="3800165"/>
          </a:xfrm>
          <a:prstGeom prst="rect">
            <a:avLst/>
          </a:prstGeom>
          <a:noFill/>
          <a:ln>
            <a:noFill/>
          </a:ln>
        </p:spPr>
      </p:pic>
      <p:sp>
        <p:nvSpPr>
          <p:cNvPr id="57" name="Google Shape;57;p1"/>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6" name="Shape 176"/>
        <p:cNvGrpSpPr/>
        <p:nvPr/>
      </p:nvGrpSpPr>
      <p:grpSpPr>
        <a:xfrm>
          <a:off x="0" y="0"/>
          <a:ext cx="0" cy="0"/>
          <a:chOff x="0" y="0"/>
          <a:chExt cx="0" cy="0"/>
        </a:xfrm>
      </p:grpSpPr>
      <p:grpSp>
        <p:nvGrpSpPr>
          <p:cNvPr id="177" name="Google Shape;177;p10"/>
          <p:cNvGrpSpPr/>
          <p:nvPr/>
        </p:nvGrpSpPr>
        <p:grpSpPr>
          <a:xfrm>
            <a:off x="774844" y="1844675"/>
            <a:ext cx="18606771" cy="2084070"/>
            <a:chOff x="774844" y="1844675"/>
            <a:chExt cx="18606771" cy="2084070"/>
          </a:xfrm>
        </p:grpSpPr>
        <p:sp>
          <p:nvSpPr>
            <p:cNvPr id="178" name="Google Shape;178;p10"/>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 name="Google Shape;179;p10"/>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0" name="Google Shape;180;p10"/>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10"/>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JASNOOR KAUR,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182" name="Google Shape;182;p10"/>
          <p:cNvSpPr txBox="1"/>
          <p:nvPr/>
        </p:nvSpPr>
        <p:spPr>
          <a:xfrm>
            <a:off x="1346500" y="4724075"/>
            <a:ext cx="10337700" cy="58491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endParaRPr b="1" sz="3800">
              <a:solidFill>
                <a:schemeClr val="dk1"/>
              </a:solidFill>
              <a:latin typeface="Garamond"/>
              <a:ea typeface="Garamond"/>
              <a:cs typeface="Garamond"/>
              <a:sym typeface="Garamond"/>
            </a:endParaRPr>
          </a:p>
          <a:p>
            <a:pPr indent="0" lvl="0" marL="12700" marR="0" rtl="0" algn="just">
              <a:lnSpc>
                <a:spcPct val="100000"/>
              </a:lnSpc>
              <a:spcBef>
                <a:spcPts val="0"/>
              </a:spcBef>
              <a:spcAft>
                <a:spcPts val="0"/>
              </a:spcAft>
              <a:buNone/>
            </a:pPr>
            <a:r>
              <a:t/>
            </a:r>
            <a:endParaRPr b="1" sz="3800">
              <a:solidFill>
                <a:schemeClr val="dk1"/>
              </a:solidFill>
              <a:latin typeface="Garamond"/>
              <a:ea typeface="Garamond"/>
              <a:cs typeface="Garamond"/>
              <a:sym typeface="Garamond"/>
            </a:endParaRPr>
          </a:p>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I’m Jasnoor and I’m in my final year of pursuing </a:t>
            </a:r>
            <a:r>
              <a:rPr b="1" lang="en-US" sz="3800">
                <a:solidFill>
                  <a:schemeClr val="dk1"/>
                </a:solidFill>
                <a:latin typeface="Garamond"/>
                <a:ea typeface="Garamond"/>
                <a:cs typeface="Garamond"/>
                <a:sym typeface="Garamond"/>
              </a:rPr>
              <a:t>economics honours from SGTBKC, DU. </a:t>
            </a:r>
            <a:endParaRPr b="1" sz="3800">
              <a:solidFill>
                <a:schemeClr val="dk1"/>
              </a:solidFill>
              <a:latin typeface="Garamond"/>
              <a:ea typeface="Garamond"/>
              <a:cs typeface="Garamond"/>
              <a:sym typeface="Garamond"/>
            </a:endParaRPr>
          </a:p>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I’ve advocated feminism for as long as i can remember and I’m honoured to get an  opportunity to be a part of the council and help empower women, make sure they get their rightful place in the society and contribute to positive inclusive change.</a:t>
            </a:r>
            <a:endParaRPr sz="3800">
              <a:solidFill>
                <a:schemeClr val="dk1"/>
              </a:solidFill>
              <a:latin typeface="Garamond"/>
              <a:ea typeface="Garamond"/>
              <a:cs typeface="Garamond"/>
              <a:sym typeface="Garamond"/>
            </a:endParaRPr>
          </a:p>
        </p:txBody>
      </p:sp>
      <p:sp>
        <p:nvSpPr>
          <p:cNvPr id="183" name="Google Shape;183;p10"/>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10"/>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 name="Google Shape;185;p10"/>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10"/>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187" name="Google Shape;187;p10"/>
          <p:cNvPicPr preferRelativeResize="0"/>
          <p:nvPr/>
        </p:nvPicPr>
        <p:blipFill>
          <a:blip r:embed="rId4">
            <a:alphaModFix/>
          </a:blip>
          <a:stretch>
            <a:fillRect/>
          </a:stretch>
        </p:blipFill>
        <p:spPr>
          <a:xfrm>
            <a:off x="13582787" y="4724075"/>
            <a:ext cx="4439000" cy="61866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1" name="Shape 191"/>
        <p:cNvGrpSpPr/>
        <p:nvPr/>
      </p:nvGrpSpPr>
      <p:grpSpPr>
        <a:xfrm>
          <a:off x="0" y="0"/>
          <a:ext cx="0" cy="0"/>
          <a:chOff x="0" y="0"/>
          <a:chExt cx="0" cy="0"/>
        </a:xfrm>
      </p:grpSpPr>
      <p:grpSp>
        <p:nvGrpSpPr>
          <p:cNvPr id="192" name="Google Shape;192;p11"/>
          <p:cNvGrpSpPr/>
          <p:nvPr/>
        </p:nvGrpSpPr>
        <p:grpSpPr>
          <a:xfrm>
            <a:off x="774844" y="1844675"/>
            <a:ext cx="18606771" cy="2084070"/>
            <a:chOff x="774844" y="1844675"/>
            <a:chExt cx="18606771" cy="2084070"/>
          </a:xfrm>
        </p:grpSpPr>
        <p:sp>
          <p:nvSpPr>
            <p:cNvPr id="193" name="Google Shape;193;p11"/>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11"/>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5" name="Google Shape;195;p11"/>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11"/>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KHUSHI BHANDARI,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197" name="Google Shape;197;p11"/>
          <p:cNvSpPr txBox="1"/>
          <p:nvPr/>
        </p:nvSpPr>
        <p:spPr>
          <a:xfrm>
            <a:off x="1516151" y="5011348"/>
            <a:ext cx="10321200" cy="58491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endParaRPr/>
          </a:p>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I am a dedicated and ambitious student pursuing a Bachelor's degree in Commerce. With a strong drive for success and a passion for commerce, I have consistently demonstrated a proactive and determined approach to my studies. Throughout my academic journey, I have consistently sought to broaden my knowledge in various facets of commerce, including accounting, finance, marketing, and business management.</a:t>
            </a:r>
            <a:endParaRPr sz="3800">
              <a:solidFill>
                <a:schemeClr val="dk1"/>
              </a:solidFill>
              <a:latin typeface="Garamond"/>
              <a:ea typeface="Garamond"/>
              <a:cs typeface="Garamond"/>
              <a:sym typeface="Garamond"/>
            </a:endParaRPr>
          </a:p>
        </p:txBody>
      </p:sp>
      <p:sp>
        <p:nvSpPr>
          <p:cNvPr id="198" name="Google Shape;198;p11"/>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11"/>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11"/>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11"/>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202" name="Google Shape;202;p11"/>
          <p:cNvPicPr preferRelativeResize="0"/>
          <p:nvPr/>
        </p:nvPicPr>
        <p:blipFill>
          <a:blip r:embed="rId4">
            <a:alphaModFix/>
          </a:blip>
          <a:stretch>
            <a:fillRect/>
          </a:stretch>
        </p:blipFill>
        <p:spPr>
          <a:xfrm>
            <a:off x="12745800" y="4724063"/>
            <a:ext cx="6177925" cy="62468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6" name="Shape 206"/>
        <p:cNvGrpSpPr/>
        <p:nvPr/>
      </p:nvGrpSpPr>
      <p:grpSpPr>
        <a:xfrm>
          <a:off x="0" y="0"/>
          <a:ext cx="0" cy="0"/>
          <a:chOff x="0" y="0"/>
          <a:chExt cx="0" cy="0"/>
        </a:xfrm>
      </p:grpSpPr>
      <p:grpSp>
        <p:nvGrpSpPr>
          <p:cNvPr id="207" name="Google Shape;207;p12"/>
          <p:cNvGrpSpPr/>
          <p:nvPr/>
        </p:nvGrpSpPr>
        <p:grpSpPr>
          <a:xfrm>
            <a:off x="774844" y="1844675"/>
            <a:ext cx="18606771" cy="2084070"/>
            <a:chOff x="774844" y="1844675"/>
            <a:chExt cx="18606771" cy="2084070"/>
          </a:xfrm>
        </p:grpSpPr>
        <p:sp>
          <p:nvSpPr>
            <p:cNvPr id="208" name="Google Shape;208;p12"/>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12"/>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10" name="Google Shape;210;p12"/>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12"/>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KHUSHI KUMARI,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212" name="Google Shape;212;p12"/>
          <p:cNvSpPr txBox="1"/>
          <p:nvPr/>
        </p:nvSpPr>
        <p:spPr>
          <a:xfrm>
            <a:off x="1516151" y="5011348"/>
            <a:ext cx="10321200" cy="58491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endParaRPr/>
          </a:p>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I am determined and passionate girl currently pursuing Economics Honours from Delhi university .With a keen interest in understanding the intricate workings of the global economy, i have chosen this field to explore its theories, policies, and practical applications. Along with this i </a:t>
            </a:r>
            <a:r>
              <a:rPr b="1" lang="en-US" sz="3800">
                <a:solidFill>
                  <a:schemeClr val="dk1"/>
                </a:solidFill>
                <a:latin typeface="Garamond"/>
                <a:ea typeface="Garamond"/>
                <a:cs typeface="Garamond"/>
                <a:sym typeface="Garamond"/>
              </a:rPr>
              <a:t>love to engage in extracurricular activities. I want to be a catalyst for positive change in the realm of women’s empowerment. </a:t>
            </a:r>
            <a:endParaRPr sz="3800">
              <a:solidFill>
                <a:schemeClr val="dk1"/>
              </a:solidFill>
              <a:latin typeface="Garamond"/>
              <a:ea typeface="Garamond"/>
              <a:cs typeface="Garamond"/>
              <a:sym typeface="Garamond"/>
            </a:endParaRPr>
          </a:p>
        </p:txBody>
      </p:sp>
      <p:sp>
        <p:nvSpPr>
          <p:cNvPr id="213" name="Google Shape;213;p12"/>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12"/>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12"/>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12"/>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217" name="Google Shape;217;p12"/>
          <p:cNvPicPr preferRelativeResize="0"/>
          <p:nvPr/>
        </p:nvPicPr>
        <p:blipFill>
          <a:blip r:embed="rId4">
            <a:alphaModFix/>
          </a:blip>
          <a:stretch>
            <a:fillRect/>
          </a:stretch>
        </p:blipFill>
        <p:spPr>
          <a:xfrm>
            <a:off x="13699175" y="4384425"/>
            <a:ext cx="4199750" cy="67800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1" name="Shape 221"/>
        <p:cNvGrpSpPr/>
        <p:nvPr/>
      </p:nvGrpSpPr>
      <p:grpSpPr>
        <a:xfrm>
          <a:off x="0" y="0"/>
          <a:ext cx="0" cy="0"/>
          <a:chOff x="0" y="0"/>
          <a:chExt cx="0" cy="0"/>
        </a:xfrm>
      </p:grpSpPr>
      <p:grpSp>
        <p:nvGrpSpPr>
          <p:cNvPr id="222" name="Google Shape;222;p25"/>
          <p:cNvGrpSpPr/>
          <p:nvPr/>
        </p:nvGrpSpPr>
        <p:grpSpPr>
          <a:xfrm>
            <a:off x="774844" y="1844675"/>
            <a:ext cx="18606771" cy="2084070"/>
            <a:chOff x="774844" y="1844675"/>
            <a:chExt cx="18606771" cy="2084070"/>
          </a:xfrm>
        </p:grpSpPr>
        <p:sp>
          <p:nvSpPr>
            <p:cNvPr id="223" name="Google Shape;223;p25"/>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25"/>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5" name="Google Shape;225;p25"/>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25"/>
          <p:cNvSpPr txBox="1"/>
          <p:nvPr>
            <p:ph type="title"/>
          </p:nvPr>
        </p:nvSpPr>
        <p:spPr>
          <a:xfrm>
            <a:off x="1212850" y="854075"/>
            <a:ext cx="18364200" cy="3346200"/>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KHUSHI TEKRIWAL,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227" name="Google Shape;227;p25"/>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25"/>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 name="Google Shape;229;p25"/>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 name="Google Shape;230;p25"/>
          <p:cNvSpPr txBox="1"/>
          <p:nvPr/>
        </p:nvSpPr>
        <p:spPr>
          <a:xfrm>
            <a:off x="13100050" y="7635875"/>
            <a:ext cx="5562600" cy="49244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3200">
                <a:solidFill>
                  <a:schemeClr val="dk1"/>
                </a:solidFill>
                <a:latin typeface="Garamond"/>
                <a:ea typeface="Garamond"/>
                <a:cs typeface="Garamond"/>
                <a:sym typeface="Garamond"/>
              </a:rPr>
              <a:t>Insert High Resolution Picture</a:t>
            </a:r>
            <a:endParaRPr sz="3200">
              <a:solidFill>
                <a:schemeClr val="dk1"/>
              </a:solidFill>
              <a:latin typeface="Garamond"/>
              <a:ea typeface="Garamond"/>
              <a:cs typeface="Garamond"/>
              <a:sym typeface="Garamond"/>
            </a:endParaRPr>
          </a:p>
        </p:txBody>
      </p:sp>
      <p:sp>
        <p:nvSpPr>
          <p:cNvPr id="231" name="Google Shape;231;p25"/>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232" name="Google Shape;232;p25"/>
          <p:cNvPicPr preferRelativeResize="0"/>
          <p:nvPr/>
        </p:nvPicPr>
        <p:blipFill>
          <a:blip r:embed="rId4">
            <a:alphaModFix/>
          </a:blip>
          <a:stretch>
            <a:fillRect/>
          </a:stretch>
        </p:blipFill>
        <p:spPr>
          <a:xfrm>
            <a:off x="13100050" y="4494750"/>
            <a:ext cx="5562599" cy="6774551"/>
          </a:xfrm>
          <a:prstGeom prst="rect">
            <a:avLst/>
          </a:prstGeom>
          <a:noFill/>
          <a:ln>
            <a:noFill/>
          </a:ln>
        </p:spPr>
      </p:pic>
      <p:sp>
        <p:nvSpPr>
          <p:cNvPr id="233" name="Google Shape;233;p25"/>
          <p:cNvSpPr txBox="1"/>
          <p:nvPr/>
        </p:nvSpPr>
        <p:spPr>
          <a:xfrm>
            <a:off x="1701813" y="5361100"/>
            <a:ext cx="9917400" cy="397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800">
                <a:latin typeface="Garamond"/>
                <a:ea typeface="Garamond"/>
                <a:cs typeface="Garamond"/>
                <a:sym typeface="Garamond"/>
              </a:rPr>
              <a:t>I </a:t>
            </a:r>
            <a:r>
              <a:rPr b="1" lang="en-US" sz="4100">
                <a:latin typeface="Garamond"/>
                <a:ea typeface="Garamond"/>
                <a:cs typeface="Garamond"/>
                <a:sym typeface="Garamond"/>
              </a:rPr>
              <a:t>m an enthusiastic college student  pursuing bcom. I approach my academics with zeal and drive, and I have a strong sense of passion for what I do. I use my desire to push myself constantly towards excellence.</a:t>
            </a:r>
            <a:endParaRPr b="1" sz="4100">
              <a:latin typeface="Garamond"/>
              <a:ea typeface="Garamond"/>
              <a:cs typeface="Garamond"/>
              <a:sym typeface="Garamon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7" name="Shape 237"/>
        <p:cNvGrpSpPr/>
        <p:nvPr/>
      </p:nvGrpSpPr>
      <p:grpSpPr>
        <a:xfrm>
          <a:off x="0" y="0"/>
          <a:ext cx="0" cy="0"/>
          <a:chOff x="0" y="0"/>
          <a:chExt cx="0" cy="0"/>
        </a:xfrm>
      </p:grpSpPr>
      <p:grpSp>
        <p:nvGrpSpPr>
          <p:cNvPr id="238" name="Google Shape;238;p13"/>
          <p:cNvGrpSpPr/>
          <p:nvPr/>
        </p:nvGrpSpPr>
        <p:grpSpPr>
          <a:xfrm>
            <a:off x="774844" y="1844675"/>
            <a:ext cx="18606771" cy="2084070"/>
            <a:chOff x="774844" y="1844675"/>
            <a:chExt cx="18606771" cy="2084070"/>
          </a:xfrm>
        </p:grpSpPr>
        <p:sp>
          <p:nvSpPr>
            <p:cNvPr id="239" name="Google Shape;239;p13"/>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13"/>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1" name="Google Shape;241;p13"/>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13"/>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KRINCY KAUR BAGGA,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243" name="Google Shape;243;p13"/>
          <p:cNvSpPr txBox="1"/>
          <p:nvPr/>
        </p:nvSpPr>
        <p:spPr>
          <a:xfrm>
            <a:off x="1516151" y="5011348"/>
            <a:ext cx="10321200" cy="54933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endParaRPr b="1" sz="3800">
              <a:solidFill>
                <a:schemeClr val="dk1"/>
              </a:solidFill>
              <a:latin typeface="Garamond"/>
              <a:ea typeface="Garamond"/>
              <a:cs typeface="Garamond"/>
              <a:sym typeface="Garamond"/>
            </a:endParaRPr>
          </a:p>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I am Krincy, a third </a:t>
            </a:r>
            <a:r>
              <a:rPr b="1" lang="en-US" sz="3800">
                <a:solidFill>
                  <a:schemeClr val="dk1"/>
                </a:solidFill>
                <a:latin typeface="Garamond"/>
                <a:ea typeface="Garamond"/>
                <a:cs typeface="Garamond"/>
                <a:sym typeface="Garamond"/>
              </a:rPr>
              <a:t>year student pursuing a Bachelor’s degree in Commerce. I am a dedicated and ambitious student with a strong drive to broaden my knowledge in the field of commerce. I am punctual, dependable and can be counted upon to finish what I start. Also, I am extremely passionate about developing my skills and personality.</a:t>
            </a:r>
            <a:endParaRPr b="1" sz="3800">
              <a:solidFill>
                <a:schemeClr val="dk1"/>
              </a:solidFill>
              <a:latin typeface="Garamond"/>
              <a:ea typeface="Garamond"/>
              <a:cs typeface="Garamond"/>
              <a:sym typeface="Garamond"/>
            </a:endParaRPr>
          </a:p>
          <a:p>
            <a:pPr indent="0" lvl="0" marL="12700" marR="0" rtl="0" algn="just">
              <a:lnSpc>
                <a:spcPct val="100000"/>
              </a:lnSpc>
              <a:spcBef>
                <a:spcPts val="0"/>
              </a:spcBef>
              <a:spcAft>
                <a:spcPts val="0"/>
              </a:spcAft>
              <a:buNone/>
            </a:pPr>
            <a:r>
              <a:t/>
            </a:r>
            <a:endParaRPr/>
          </a:p>
        </p:txBody>
      </p:sp>
      <p:sp>
        <p:nvSpPr>
          <p:cNvPr id="244" name="Google Shape;244;p13"/>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13"/>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13"/>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13"/>
          <p:cNvSpPr txBox="1"/>
          <p:nvPr/>
        </p:nvSpPr>
        <p:spPr>
          <a:xfrm>
            <a:off x="13100050" y="7635875"/>
            <a:ext cx="5562600" cy="49244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3200">
                <a:solidFill>
                  <a:schemeClr val="dk1"/>
                </a:solidFill>
                <a:latin typeface="Garamond"/>
                <a:ea typeface="Garamond"/>
                <a:cs typeface="Garamond"/>
                <a:sym typeface="Garamond"/>
              </a:rPr>
              <a:t>Insert High Resolution Picture</a:t>
            </a:r>
            <a:endParaRPr sz="3200">
              <a:solidFill>
                <a:schemeClr val="dk1"/>
              </a:solidFill>
              <a:latin typeface="Garamond"/>
              <a:ea typeface="Garamond"/>
              <a:cs typeface="Garamond"/>
              <a:sym typeface="Garamond"/>
            </a:endParaRPr>
          </a:p>
        </p:txBody>
      </p:sp>
      <p:sp>
        <p:nvSpPr>
          <p:cNvPr id="248" name="Google Shape;248;p13"/>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249" name="Google Shape;249;p13"/>
          <p:cNvPicPr preferRelativeResize="0"/>
          <p:nvPr/>
        </p:nvPicPr>
        <p:blipFill rotWithShape="1">
          <a:blip r:embed="rId4">
            <a:alphaModFix/>
          </a:blip>
          <a:srcRect b="26228" l="3959" r="3950" t="2030"/>
          <a:stretch/>
        </p:blipFill>
        <p:spPr>
          <a:xfrm>
            <a:off x="12745800" y="4671950"/>
            <a:ext cx="6177926" cy="6420152"/>
          </a:xfrm>
          <a:prstGeom prst="rect">
            <a:avLst/>
          </a:prstGeom>
          <a:noFill/>
          <a:ln>
            <a:noFill/>
          </a:ln>
        </p:spPr>
      </p:pic>
      <p:sp>
        <p:nvSpPr>
          <p:cNvPr id="250" name="Google Shape;250;p13"/>
          <p:cNvSpPr txBox="1"/>
          <p:nvPr/>
        </p:nvSpPr>
        <p:spPr>
          <a:xfrm>
            <a:off x="-245388" y="4527403"/>
            <a:ext cx="19140300" cy="40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Garamond"/>
              <a:ea typeface="Garamond"/>
              <a:cs typeface="Garamond"/>
              <a:sym typeface="Garamond"/>
            </a:endParaRPr>
          </a:p>
        </p:txBody>
      </p:sp>
      <p:sp>
        <p:nvSpPr>
          <p:cNvPr id="251" name="Google Shape;251;p13"/>
          <p:cNvSpPr txBox="1"/>
          <p:nvPr/>
        </p:nvSpPr>
        <p:spPr>
          <a:xfrm>
            <a:off x="-382991" y="4527403"/>
            <a:ext cx="19140300" cy="40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Garamond"/>
              <a:ea typeface="Garamond"/>
              <a:cs typeface="Garamond"/>
              <a:sym typeface="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5" name="Shape 255"/>
        <p:cNvGrpSpPr/>
        <p:nvPr/>
      </p:nvGrpSpPr>
      <p:grpSpPr>
        <a:xfrm>
          <a:off x="0" y="0"/>
          <a:ext cx="0" cy="0"/>
          <a:chOff x="0" y="0"/>
          <a:chExt cx="0" cy="0"/>
        </a:xfrm>
      </p:grpSpPr>
      <p:grpSp>
        <p:nvGrpSpPr>
          <p:cNvPr id="256" name="Google Shape;256;p14"/>
          <p:cNvGrpSpPr/>
          <p:nvPr/>
        </p:nvGrpSpPr>
        <p:grpSpPr>
          <a:xfrm>
            <a:off x="774844" y="1844675"/>
            <a:ext cx="18606771" cy="2084070"/>
            <a:chOff x="774844" y="1844675"/>
            <a:chExt cx="18606771" cy="2084070"/>
          </a:xfrm>
        </p:grpSpPr>
        <p:sp>
          <p:nvSpPr>
            <p:cNvPr id="257" name="Google Shape;257;p14"/>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14"/>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9" name="Google Shape;259;p14"/>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0" name="Google Shape;260;p14"/>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MONALISA GHOSH,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261" name="Google Shape;261;p14"/>
          <p:cNvSpPr txBox="1"/>
          <p:nvPr/>
        </p:nvSpPr>
        <p:spPr>
          <a:xfrm>
            <a:off x="1516151" y="5011348"/>
            <a:ext cx="10321200" cy="64551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endParaRPr/>
          </a:p>
          <a:p>
            <a:pPr indent="0" lvl="0" marL="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I'm a easy going, dreamy person who loves to explore whatever life throws at me. I love creativity, from making small DIY projects for home to come with innovative ideas for content in societies, I'm connected with. I'm currently pursuing my History Major from Delhi University and contributing everything I can for the betterment of Womenhood through small measures.</a:t>
            </a:r>
            <a:endParaRPr b="1" sz="3800">
              <a:solidFill>
                <a:schemeClr val="dk1"/>
              </a:solidFill>
              <a:latin typeface="Garamond"/>
              <a:ea typeface="Garamond"/>
              <a:cs typeface="Garamond"/>
              <a:sym typeface="Garamond"/>
            </a:endParaRPr>
          </a:p>
          <a:p>
            <a:pPr indent="0" lvl="0" marL="0" marR="0" rtl="0" algn="just">
              <a:lnSpc>
                <a:spcPct val="100000"/>
              </a:lnSpc>
              <a:spcBef>
                <a:spcPts val="0"/>
              </a:spcBef>
              <a:spcAft>
                <a:spcPts val="0"/>
              </a:spcAft>
              <a:buNone/>
            </a:pPr>
            <a:r>
              <a:t/>
            </a:r>
            <a:endParaRPr b="1" sz="3800">
              <a:solidFill>
                <a:schemeClr val="dk1"/>
              </a:solidFill>
              <a:latin typeface="Garamond"/>
              <a:ea typeface="Garamond"/>
              <a:cs typeface="Garamond"/>
              <a:sym typeface="Garamond"/>
            </a:endParaRPr>
          </a:p>
        </p:txBody>
      </p:sp>
      <p:sp>
        <p:nvSpPr>
          <p:cNvPr id="262" name="Google Shape;262;p14"/>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14"/>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14"/>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14"/>
          <p:cNvSpPr txBox="1"/>
          <p:nvPr/>
        </p:nvSpPr>
        <p:spPr>
          <a:xfrm>
            <a:off x="13100050" y="7635875"/>
            <a:ext cx="5562600" cy="49244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3200">
                <a:solidFill>
                  <a:schemeClr val="dk1"/>
                </a:solidFill>
                <a:latin typeface="Garamond"/>
                <a:ea typeface="Garamond"/>
                <a:cs typeface="Garamond"/>
                <a:sym typeface="Garamond"/>
              </a:rPr>
              <a:t>Insert High Resolution Picture</a:t>
            </a:r>
            <a:endParaRPr sz="3200">
              <a:solidFill>
                <a:schemeClr val="dk1"/>
              </a:solidFill>
              <a:latin typeface="Garamond"/>
              <a:ea typeface="Garamond"/>
              <a:cs typeface="Garamond"/>
              <a:sym typeface="Garamond"/>
            </a:endParaRPr>
          </a:p>
        </p:txBody>
      </p:sp>
      <p:sp>
        <p:nvSpPr>
          <p:cNvPr id="266" name="Google Shape;266;p14"/>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267" name="Google Shape;267;p14"/>
          <p:cNvPicPr preferRelativeResize="0"/>
          <p:nvPr/>
        </p:nvPicPr>
        <p:blipFill rotWithShape="1">
          <a:blip r:embed="rId4">
            <a:alphaModFix/>
          </a:blip>
          <a:srcRect b="31098" l="25793" r="26974" t="28612"/>
          <a:stretch/>
        </p:blipFill>
        <p:spPr>
          <a:xfrm>
            <a:off x="12925150" y="3950479"/>
            <a:ext cx="6464803" cy="73440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1" name="Shape 271"/>
        <p:cNvGrpSpPr/>
        <p:nvPr/>
      </p:nvGrpSpPr>
      <p:grpSpPr>
        <a:xfrm>
          <a:off x="0" y="0"/>
          <a:ext cx="0" cy="0"/>
          <a:chOff x="0" y="0"/>
          <a:chExt cx="0" cy="0"/>
        </a:xfrm>
      </p:grpSpPr>
      <p:grpSp>
        <p:nvGrpSpPr>
          <p:cNvPr id="272" name="Google Shape;272;p15"/>
          <p:cNvGrpSpPr/>
          <p:nvPr/>
        </p:nvGrpSpPr>
        <p:grpSpPr>
          <a:xfrm>
            <a:off x="774844" y="1844675"/>
            <a:ext cx="18606771" cy="2084070"/>
            <a:chOff x="774844" y="1844675"/>
            <a:chExt cx="18606771" cy="2084070"/>
          </a:xfrm>
        </p:grpSpPr>
        <p:sp>
          <p:nvSpPr>
            <p:cNvPr id="273" name="Google Shape;273;p15"/>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15"/>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5" name="Google Shape;275;p15"/>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15"/>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MUSKAAN SAREEN,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277" name="Google Shape;277;p15"/>
          <p:cNvSpPr txBox="1"/>
          <p:nvPr/>
        </p:nvSpPr>
        <p:spPr>
          <a:xfrm>
            <a:off x="1516151" y="5011348"/>
            <a:ext cx="10321200" cy="58914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endParaRPr/>
          </a:p>
          <a:p>
            <a:pPr indent="0" lvl="0" marL="0" rtl="0" algn="l">
              <a:lnSpc>
                <a:spcPct val="115000"/>
              </a:lnSpc>
              <a:spcBef>
                <a:spcPts val="1200"/>
              </a:spcBef>
              <a:spcAft>
                <a:spcPts val="0"/>
              </a:spcAft>
              <a:buClr>
                <a:schemeClr val="dk1"/>
              </a:buClr>
              <a:buSzPts val="1100"/>
              <a:buFont typeface="Arial"/>
              <a:buNone/>
            </a:pPr>
            <a:r>
              <a:rPr b="1" lang="en-US" sz="3500">
                <a:solidFill>
                  <a:schemeClr val="dk1"/>
                </a:solidFill>
                <a:latin typeface="Garamond"/>
                <a:ea typeface="Garamond"/>
                <a:cs typeface="Garamond"/>
                <a:sym typeface="Garamond"/>
              </a:rPr>
              <a:t>Heyo, it's the coffee addict. I'm a journalism student from Delhi University. I have always felt the need to be cognizant of finances, in every aspect of life, especially young women. It is salient to have a strong base from the get go. That is exactly what I aim to do with this wonderful team. Here's to hoping this journey is as fun for all benefiting from it as it is to us!!</a:t>
            </a:r>
            <a:r>
              <a:rPr b="1" lang="en-US" sz="2000">
                <a:solidFill>
                  <a:schemeClr val="dk1"/>
                </a:solidFill>
                <a:latin typeface="Garamond"/>
                <a:ea typeface="Garamond"/>
                <a:cs typeface="Garamond"/>
                <a:sym typeface="Garamond"/>
              </a:rPr>
              <a:t> </a:t>
            </a:r>
            <a:r>
              <a:rPr b="1" lang="en-US" sz="3500">
                <a:solidFill>
                  <a:schemeClr val="dk1"/>
                </a:solidFill>
                <a:latin typeface="Garamond"/>
                <a:ea typeface="Garamond"/>
                <a:cs typeface="Garamond"/>
                <a:sym typeface="Garamond"/>
              </a:rPr>
              <a:t>Cheers!</a:t>
            </a:r>
            <a:endParaRPr b="1" sz="3500">
              <a:solidFill>
                <a:schemeClr val="dk1"/>
              </a:solidFill>
              <a:latin typeface="Garamond"/>
              <a:ea typeface="Garamond"/>
              <a:cs typeface="Garamond"/>
              <a:sym typeface="Garamond"/>
            </a:endParaRPr>
          </a:p>
          <a:p>
            <a:pPr indent="0" lvl="0" marL="12700" marR="0" rtl="0" algn="just">
              <a:lnSpc>
                <a:spcPct val="100000"/>
              </a:lnSpc>
              <a:spcBef>
                <a:spcPts val="1200"/>
              </a:spcBef>
              <a:spcAft>
                <a:spcPts val="0"/>
              </a:spcAft>
              <a:buNone/>
            </a:pPr>
            <a:r>
              <a:t/>
            </a:r>
            <a:endParaRPr b="1" sz="4300">
              <a:solidFill>
                <a:schemeClr val="dk1"/>
              </a:solidFill>
              <a:latin typeface="Garamond"/>
              <a:ea typeface="Garamond"/>
              <a:cs typeface="Garamond"/>
              <a:sym typeface="Garamond"/>
            </a:endParaRPr>
          </a:p>
        </p:txBody>
      </p:sp>
      <p:sp>
        <p:nvSpPr>
          <p:cNvPr id="278" name="Google Shape;278;p15"/>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15"/>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15"/>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1" name="Google Shape;281;p15"/>
          <p:cNvSpPr txBox="1"/>
          <p:nvPr/>
        </p:nvSpPr>
        <p:spPr>
          <a:xfrm>
            <a:off x="13100050" y="7635875"/>
            <a:ext cx="5562600" cy="49244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3200">
                <a:solidFill>
                  <a:schemeClr val="dk1"/>
                </a:solidFill>
                <a:latin typeface="Garamond"/>
                <a:ea typeface="Garamond"/>
                <a:cs typeface="Garamond"/>
                <a:sym typeface="Garamond"/>
              </a:rPr>
              <a:t>Insert High Resolution Picture</a:t>
            </a:r>
            <a:endParaRPr sz="3200">
              <a:solidFill>
                <a:schemeClr val="dk1"/>
              </a:solidFill>
              <a:latin typeface="Garamond"/>
              <a:ea typeface="Garamond"/>
              <a:cs typeface="Garamond"/>
              <a:sym typeface="Garamond"/>
            </a:endParaRPr>
          </a:p>
        </p:txBody>
      </p:sp>
      <p:sp>
        <p:nvSpPr>
          <p:cNvPr id="282" name="Google Shape;282;p15"/>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283" name="Google Shape;283;p15"/>
          <p:cNvPicPr preferRelativeResize="0"/>
          <p:nvPr/>
        </p:nvPicPr>
        <p:blipFill>
          <a:blip r:embed="rId4">
            <a:alphaModFix/>
          </a:blip>
          <a:stretch>
            <a:fillRect/>
          </a:stretch>
        </p:blipFill>
        <p:spPr>
          <a:xfrm>
            <a:off x="13339987" y="4724075"/>
            <a:ext cx="5082726" cy="59023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7" name="Shape 287"/>
        <p:cNvGrpSpPr/>
        <p:nvPr/>
      </p:nvGrpSpPr>
      <p:grpSpPr>
        <a:xfrm>
          <a:off x="0" y="0"/>
          <a:ext cx="0" cy="0"/>
          <a:chOff x="0" y="0"/>
          <a:chExt cx="0" cy="0"/>
        </a:xfrm>
      </p:grpSpPr>
      <p:grpSp>
        <p:nvGrpSpPr>
          <p:cNvPr id="288" name="Google Shape;288;p16"/>
          <p:cNvGrpSpPr/>
          <p:nvPr/>
        </p:nvGrpSpPr>
        <p:grpSpPr>
          <a:xfrm>
            <a:off x="774844" y="1844675"/>
            <a:ext cx="18606771" cy="2084070"/>
            <a:chOff x="774844" y="1844675"/>
            <a:chExt cx="18606771" cy="2084070"/>
          </a:xfrm>
        </p:grpSpPr>
        <p:sp>
          <p:nvSpPr>
            <p:cNvPr id="289" name="Google Shape;289;p16"/>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16"/>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1" name="Google Shape;291;p16"/>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16"/>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MUSKAN,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293" name="Google Shape;293;p16"/>
          <p:cNvSpPr txBox="1"/>
          <p:nvPr/>
        </p:nvSpPr>
        <p:spPr>
          <a:xfrm>
            <a:off x="1516151" y="5011348"/>
            <a:ext cx="10321200" cy="50178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endParaRPr/>
          </a:p>
          <a:p>
            <a:pPr indent="0" lvl="0" marL="0" rtl="0" algn="l">
              <a:lnSpc>
                <a:spcPct val="115000"/>
              </a:lnSpc>
              <a:spcBef>
                <a:spcPts val="1200"/>
              </a:spcBef>
              <a:spcAft>
                <a:spcPts val="0"/>
              </a:spcAft>
              <a:buClr>
                <a:schemeClr val="dk1"/>
              </a:buClr>
              <a:buSzPts val="1100"/>
              <a:buFont typeface="Arial"/>
              <a:buNone/>
            </a:pPr>
            <a:r>
              <a:rPr b="1" lang="en-US" sz="4000">
                <a:solidFill>
                  <a:schemeClr val="dk1"/>
                </a:solidFill>
                <a:latin typeface="Garamond"/>
                <a:ea typeface="Garamond"/>
                <a:cs typeface="Garamond"/>
                <a:sym typeface="Garamond"/>
              </a:rPr>
              <a:t>I am Muskan, a third-year student pursuing a B.A. in Economics Honors at Kamala Nehru College, DU. I am enthusiastic about exploring new knowledge and constantly seeking opportunities to learn and grow.</a:t>
            </a:r>
            <a:endParaRPr b="1" sz="4000">
              <a:solidFill>
                <a:schemeClr val="dk1"/>
              </a:solidFill>
              <a:latin typeface="Garamond"/>
              <a:ea typeface="Garamond"/>
              <a:cs typeface="Garamond"/>
              <a:sym typeface="Garamond"/>
            </a:endParaRPr>
          </a:p>
          <a:p>
            <a:pPr indent="0" lvl="0" marL="12700" marR="0" rtl="0" algn="just">
              <a:lnSpc>
                <a:spcPct val="100000"/>
              </a:lnSpc>
              <a:spcBef>
                <a:spcPts val="1200"/>
              </a:spcBef>
              <a:spcAft>
                <a:spcPts val="0"/>
              </a:spcAft>
              <a:buNone/>
            </a:pPr>
            <a:r>
              <a:t/>
            </a:r>
            <a:endParaRPr sz="3800">
              <a:solidFill>
                <a:schemeClr val="dk1"/>
              </a:solidFill>
              <a:latin typeface="Garamond"/>
              <a:ea typeface="Garamond"/>
              <a:cs typeface="Garamond"/>
              <a:sym typeface="Garamond"/>
            </a:endParaRPr>
          </a:p>
        </p:txBody>
      </p:sp>
      <p:sp>
        <p:nvSpPr>
          <p:cNvPr id="294" name="Google Shape;294;p16"/>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16"/>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16"/>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16"/>
          <p:cNvSpPr txBox="1"/>
          <p:nvPr/>
        </p:nvSpPr>
        <p:spPr>
          <a:xfrm>
            <a:off x="13100050" y="7635875"/>
            <a:ext cx="5562600" cy="49244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3200">
                <a:solidFill>
                  <a:schemeClr val="dk1"/>
                </a:solidFill>
                <a:latin typeface="Garamond"/>
                <a:ea typeface="Garamond"/>
                <a:cs typeface="Garamond"/>
                <a:sym typeface="Garamond"/>
              </a:rPr>
              <a:t>Insert High Resolution Picture</a:t>
            </a:r>
            <a:endParaRPr sz="3200">
              <a:solidFill>
                <a:schemeClr val="dk1"/>
              </a:solidFill>
              <a:latin typeface="Garamond"/>
              <a:ea typeface="Garamond"/>
              <a:cs typeface="Garamond"/>
              <a:sym typeface="Garamond"/>
            </a:endParaRPr>
          </a:p>
        </p:txBody>
      </p:sp>
      <p:sp>
        <p:nvSpPr>
          <p:cNvPr id="298" name="Google Shape;298;p16"/>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299" name="Google Shape;299;p16"/>
          <p:cNvPicPr preferRelativeResize="0"/>
          <p:nvPr/>
        </p:nvPicPr>
        <p:blipFill>
          <a:blip r:embed="rId4">
            <a:alphaModFix/>
          </a:blip>
          <a:stretch>
            <a:fillRect/>
          </a:stretch>
        </p:blipFill>
        <p:spPr>
          <a:xfrm>
            <a:off x="12745901" y="4811400"/>
            <a:ext cx="6039853" cy="59480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3" name="Shape 303"/>
        <p:cNvGrpSpPr/>
        <p:nvPr/>
      </p:nvGrpSpPr>
      <p:grpSpPr>
        <a:xfrm>
          <a:off x="0" y="0"/>
          <a:ext cx="0" cy="0"/>
          <a:chOff x="0" y="0"/>
          <a:chExt cx="0" cy="0"/>
        </a:xfrm>
      </p:grpSpPr>
      <p:grpSp>
        <p:nvGrpSpPr>
          <p:cNvPr id="304" name="Google Shape;304;p17"/>
          <p:cNvGrpSpPr/>
          <p:nvPr/>
        </p:nvGrpSpPr>
        <p:grpSpPr>
          <a:xfrm>
            <a:off x="774844" y="1844675"/>
            <a:ext cx="18606771" cy="2084070"/>
            <a:chOff x="774844" y="1844675"/>
            <a:chExt cx="18606771" cy="2084070"/>
          </a:xfrm>
        </p:grpSpPr>
        <p:sp>
          <p:nvSpPr>
            <p:cNvPr id="305" name="Google Shape;305;p17"/>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17"/>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7" name="Google Shape;307;p17"/>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17"/>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NAJMEEN KHATOON,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309" name="Google Shape;309;p17"/>
          <p:cNvSpPr txBox="1"/>
          <p:nvPr/>
        </p:nvSpPr>
        <p:spPr>
          <a:xfrm>
            <a:off x="1516151" y="5011348"/>
            <a:ext cx="10321200" cy="71421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endParaRPr/>
          </a:p>
          <a:p>
            <a:pPr indent="0" lvl="0" marL="0" rtl="0" algn="l">
              <a:lnSpc>
                <a:spcPct val="115000"/>
              </a:lnSpc>
              <a:spcBef>
                <a:spcPts val="1200"/>
              </a:spcBef>
              <a:spcAft>
                <a:spcPts val="0"/>
              </a:spcAft>
              <a:buClr>
                <a:schemeClr val="dk1"/>
              </a:buClr>
              <a:buSzPts val="1100"/>
              <a:buFont typeface="Arial"/>
              <a:buNone/>
            </a:pPr>
            <a:r>
              <a:rPr b="1" lang="en-US" sz="3200">
                <a:solidFill>
                  <a:schemeClr val="dk1"/>
                </a:solidFill>
                <a:latin typeface="Garamond"/>
                <a:ea typeface="Garamond"/>
                <a:cs typeface="Garamond"/>
                <a:sym typeface="Garamond"/>
              </a:rPr>
              <a:t>Najmeen is currently the Vice President of The Civil Services Forum of Kamala Nehru College and has also headed the Operations Team of The Department of Economics in her college. She describes herself as a strong-willed, opinionated , determined individual and someone who is always ready to lead a team. She is into planning and executing events , effortlessly bringing people together. She also believes in working towards creating a  world where women are given equal opportunities to thrive and succeed.</a:t>
            </a:r>
            <a:endParaRPr b="1" sz="3200">
              <a:solidFill>
                <a:schemeClr val="dk1"/>
              </a:solidFill>
              <a:latin typeface="Garamond"/>
              <a:ea typeface="Garamond"/>
              <a:cs typeface="Garamond"/>
              <a:sym typeface="Garamond"/>
            </a:endParaRPr>
          </a:p>
          <a:p>
            <a:pPr indent="0" lvl="0" marL="12700" marR="0" rtl="0" algn="just">
              <a:lnSpc>
                <a:spcPct val="100000"/>
              </a:lnSpc>
              <a:spcBef>
                <a:spcPts val="1200"/>
              </a:spcBef>
              <a:spcAft>
                <a:spcPts val="0"/>
              </a:spcAft>
              <a:buNone/>
            </a:pPr>
            <a:r>
              <a:t/>
            </a:r>
            <a:endParaRPr b="1" sz="3800">
              <a:solidFill>
                <a:schemeClr val="dk1"/>
              </a:solidFill>
              <a:latin typeface="Garamond"/>
              <a:ea typeface="Garamond"/>
              <a:cs typeface="Garamond"/>
              <a:sym typeface="Garamond"/>
            </a:endParaRPr>
          </a:p>
        </p:txBody>
      </p:sp>
      <p:sp>
        <p:nvSpPr>
          <p:cNvPr id="310" name="Google Shape;310;p17"/>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17"/>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17"/>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17"/>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314" name="Google Shape;314;p17"/>
          <p:cNvPicPr preferRelativeResize="0"/>
          <p:nvPr/>
        </p:nvPicPr>
        <p:blipFill>
          <a:blip r:embed="rId4">
            <a:alphaModFix/>
          </a:blip>
          <a:stretch>
            <a:fillRect/>
          </a:stretch>
        </p:blipFill>
        <p:spPr>
          <a:xfrm>
            <a:off x="13487075" y="4130675"/>
            <a:ext cx="4623951" cy="678005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8" name="Shape 318"/>
        <p:cNvGrpSpPr/>
        <p:nvPr/>
      </p:nvGrpSpPr>
      <p:grpSpPr>
        <a:xfrm>
          <a:off x="0" y="0"/>
          <a:ext cx="0" cy="0"/>
          <a:chOff x="0" y="0"/>
          <a:chExt cx="0" cy="0"/>
        </a:xfrm>
      </p:grpSpPr>
      <p:grpSp>
        <p:nvGrpSpPr>
          <p:cNvPr id="319" name="Google Shape;319;p18"/>
          <p:cNvGrpSpPr/>
          <p:nvPr/>
        </p:nvGrpSpPr>
        <p:grpSpPr>
          <a:xfrm>
            <a:off x="774844" y="1844675"/>
            <a:ext cx="18606771" cy="2084070"/>
            <a:chOff x="774844" y="1844675"/>
            <a:chExt cx="18606771" cy="2084070"/>
          </a:xfrm>
        </p:grpSpPr>
        <p:sp>
          <p:nvSpPr>
            <p:cNvPr id="320" name="Google Shape;320;p18"/>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18"/>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2" name="Google Shape;322;p18"/>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18"/>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PRAGYA JAIN,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324" name="Google Shape;324;p18"/>
          <p:cNvSpPr txBox="1"/>
          <p:nvPr/>
        </p:nvSpPr>
        <p:spPr>
          <a:xfrm>
            <a:off x="1516151" y="5011348"/>
            <a:ext cx="10321200" cy="27705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600">
                <a:solidFill>
                  <a:schemeClr val="dk1"/>
                </a:solidFill>
                <a:latin typeface="Garamond"/>
                <a:ea typeface="Garamond"/>
                <a:cs typeface="Garamond"/>
                <a:sym typeface="Garamond"/>
              </a:rPr>
              <a:t>BIO :- </a:t>
            </a:r>
            <a:endParaRPr b="1" sz="3600">
              <a:latin typeface="Garamond"/>
              <a:ea typeface="Garamond"/>
              <a:cs typeface="Garamond"/>
              <a:sym typeface="Garamond"/>
            </a:endParaRPr>
          </a:p>
          <a:p>
            <a:pPr indent="0" lvl="0" marL="12700" marR="0" rtl="0" algn="just">
              <a:lnSpc>
                <a:spcPct val="100000"/>
              </a:lnSpc>
              <a:spcBef>
                <a:spcPts val="0"/>
              </a:spcBef>
              <a:spcAft>
                <a:spcPts val="0"/>
              </a:spcAft>
              <a:buNone/>
            </a:pPr>
            <a:r>
              <a:rPr b="1" lang="en-US" sz="3600">
                <a:solidFill>
                  <a:schemeClr val="dk1"/>
                </a:solidFill>
                <a:highlight>
                  <a:srgbClr val="FFFFFF"/>
                </a:highlight>
                <a:latin typeface="Garamond"/>
                <a:ea typeface="Garamond"/>
                <a:cs typeface="Garamond"/>
                <a:sym typeface="Garamond"/>
              </a:rPr>
              <a:t>An Economics enthusiast and a research addict, Majoring in Economics from Hansraj College, University of Delhi. Skilled in Research, Problem Solving, Finance, Strategy, and Marketing.</a:t>
            </a:r>
            <a:endParaRPr b="1" sz="3600">
              <a:solidFill>
                <a:schemeClr val="dk1"/>
              </a:solidFill>
              <a:latin typeface="Garamond"/>
              <a:ea typeface="Garamond"/>
              <a:cs typeface="Garamond"/>
              <a:sym typeface="Garamond"/>
            </a:endParaRPr>
          </a:p>
        </p:txBody>
      </p:sp>
      <p:sp>
        <p:nvSpPr>
          <p:cNvPr id="325" name="Google Shape;325;p18"/>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18"/>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18"/>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18"/>
          <p:cNvSpPr txBox="1"/>
          <p:nvPr/>
        </p:nvSpPr>
        <p:spPr>
          <a:xfrm>
            <a:off x="13100050" y="7635875"/>
            <a:ext cx="55626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3200">
              <a:solidFill>
                <a:schemeClr val="dk1"/>
              </a:solidFill>
              <a:latin typeface="Garamond"/>
              <a:ea typeface="Garamond"/>
              <a:cs typeface="Garamond"/>
              <a:sym typeface="Garamond"/>
            </a:endParaRPr>
          </a:p>
        </p:txBody>
      </p:sp>
      <p:sp>
        <p:nvSpPr>
          <p:cNvPr id="329" name="Google Shape;329;p18"/>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330" name="Google Shape;330;p18"/>
          <p:cNvPicPr preferRelativeResize="0"/>
          <p:nvPr/>
        </p:nvPicPr>
        <p:blipFill>
          <a:blip r:embed="rId4">
            <a:alphaModFix/>
          </a:blip>
          <a:stretch>
            <a:fillRect/>
          </a:stretch>
        </p:blipFill>
        <p:spPr>
          <a:xfrm>
            <a:off x="12956025" y="4724075"/>
            <a:ext cx="5706626" cy="6186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 name="Shape 61"/>
        <p:cNvGrpSpPr/>
        <p:nvPr/>
      </p:nvGrpSpPr>
      <p:grpSpPr>
        <a:xfrm>
          <a:off x="0" y="0"/>
          <a:ext cx="0" cy="0"/>
          <a:chOff x="0" y="0"/>
          <a:chExt cx="0" cy="0"/>
        </a:xfrm>
      </p:grpSpPr>
      <p:sp>
        <p:nvSpPr>
          <p:cNvPr id="62" name="Google Shape;62;p2"/>
          <p:cNvSpPr/>
          <p:nvPr/>
        </p:nvSpPr>
        <p:spPr>
          <a:xfrm>
            <a:off x="832393" y="1811463"/>
            <a:ext cx="18439765" cy="8754110"/>
          </a:xfrm>
          <a:custGeom>
            <a:rect b="b" l="l" r="r" t="t"/>
            <a:pathLst>
              <a:path extrusionOk="0" h="8754110" w="18439765">
                <a:moveTo>
                  <a:pt x="18439312" y="8753660"/>
                </a:moveTo>
                <a:lnTo>
                  <a:pt x="0" y="8753660"/>
                </a:lnTo>
                <a:lnTo>
                  <a:pt x="0" y="0"/>
                </a:lnTo>
                <a:lnTo>
                  <a:pt x="18439312" y="0"/>
                </a:lnTo>
                <a:lnTo>
                  <a:pt x="18439312" y="8753660"/>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 name="Google Shape;63;p2"/>
          <p:cNvSpPr txBox="1"/>
          <p:nvPr/>
        </p:nvSpPr>
        <p:spPr>
          <a:xfrm>
            <a:off x="1510825" y="3589375"/>
            <a:ext cx="16538400" cy="7227000"/>
          </a:xfrm>
          <a:prstGeom prst="rect">
            <a:avLst/>
          </a:prstGeom>
          <a:noFill/>
          <a:ln>
            <a:noFill/>
          </a:ln>
        </p:spPr>
        <p:txBody>
          <a:bodyPr anchorCtr="0" anchor="t" bIns="0" lIns="0" spcFirstLastPara="1" rIns="0" wrap="square" tIns="0">
            <a:spAutoFit/>
          </a:bodyPr>
          <a:lstStyle/>
          <a:p>
            <a:pPr indent="0" lvl="0" marL="12700" marR="5080" rtl="0" algn="just">
              <a:lnSpc>
                <a:spcPct val="113100"/>
              </a:lnSpc>
              <a:spcBef>
                <a:spcPts val="0"/>
              </a:spcBef>
              <a:spcAft>
                <a:spcPts val="0"/>
              </a:spcAft>
              <a:buClr>
                <a:schemeClr val="dk1"/>
              </a:buClr>
              <a:buSzPts val="1100"/>
              <a:buFont typeface="Arial"/>
              <a:buNone/>
            </a:pPr>
            <a:r>
              <a:rPr b="1" lang="en-US" sz="4100">
                <a:solidFill>
                  <a:schemeClr val="dk1"/>
                </a:solidFill>
                <a:latin typeface="Garamond"/>
                <a:ea typeface="Garamond"/>
                <a:cs typeface="Garamond"/>
                <a:sym typeface="Garamond"/>
              </a:rPr>
              <a:t>'</a:t>
            </a:r>
            <a:r>
              <a:rPr b="1" lang="en-US" sz="4200">
                <a:solidFill>
                  <a:schemeClr val="dk1"/>
                </a:solidFill>
                <a:latin typeface="Garamond"/>
                <a:ea typeface="Garamond"/>
                <a:cs typeface="Garamond"/>
                <a:sym typeface="Garamond"/>
              </a:rPr>
              <a:t>There is no limit to what we, as women, can accomplish'</a:t>
            </a:r>
            <a:endParaRPr b="1" sz="4200">
              <a:solidFill>
                <a:schemeClr val="dk1"/>
              </a:solidFill>
              <a:latin typeface="Garamond"/>
              <a:ea typeface="Garamond"/>
              <a:cs typeface="Garamond"/>
              <a:sym typeface="Garamond"/>
            </a:endParaRPr>
          </a:p>
          <a:p>
            <a:pPr indent="0" lvl="0" marL="12700" marR="5080" rtl="0" algn="just">
              <a:lnSpc>
                <a:spcPct val="113100"/>
              </a:lnSpc>
              <a:spcBef>
                <a:spcPts val="0"/>
              </a:spcBef>
              <a:spcAft>
                <a:spcPts val="0"/>
              </a:spcAft>
              <a:buClr>
                <a:schemeClr val="dk1"/>
              </a:buClr>
              <a:buSzPts val="1100"/>
              <a:buFont typeface="Arial"/>
              <a:buNone/>
            </a:pPr>
            <a:r>
              <a:rPr b="1" lang="en-US" sz="4200">
                <a:solidFill>
                  <a:schemeClr val="dk1"/>
                </a:solidFill>
                <a:latin typeface="Garamond"/>
                <a:ea typeface="Garamond"/>
                <a:cs typeface="Garamond"/>
                <a:sym typeface="Garamond"/>
              </a:rPr>
              <a:t>WICCI Angel Investment Council aims to promote financial literacy among women. We intend to come up with ways to form an extensive network that would help the council connect entrepreneurs with required resources. We plan on organising seminars, trivia, quizzes and competitions to raise awareness about angel investment and importance of having women entrepreneurs and women investors.  We plan on establishing a social media presence to spread awareness about financial terms, basics of investing and intersection of finance and feminism. </a:t>
            </a:r>
            <a:endParaRPr b="1" sz="4200">
              <a:solidFill>
                <a:schemeClr val="dk1"/>
              </a:solidFill>
              <a:latin typeface="Garamond"/>
              <a:ea typeface="Garamond"/>
              <a:cs typeface="Garamond"/>
              <a:sym typeface="Garamond"/>
            </a:endParaRPr>
          </a:p>
          <a:p>
            <a:pPr indent="0" lvl="0" marL="12700" marR="5080" rtl="0" algn="just">
              <a:lnSpc>
                <a:spcPct val="113100"/>
              </a:lnSpc>
              <a:spcBef>
                <a:spcPts val="0"/>
              </a:spcBef>
              <a:spcAft>
                <a:spcPts val="0"/>
              </a:spcAft>
              <a:buNone/>
            </a:pPr>
            <a:r>
              <a:t/>
            </a:r>
            <a:endParaRPr b="1" sz="4200">
              <a:solidFill>
                <a:schemeClr val="dk1"/>
              </a:solidFill>
              <a:latin typeface="Garamond"/>
              <a:ea typeface="Garamond"/>
              <a:cs typeface="Garamond"/>
              <a:sym typeface="Garamond"/>
            </a:endParaRPr>
          </a:p>
        </p:txBody>
      </p:sp>
      <p:sp>
        <p:nvSpPr>
          <p:cNvPr id="64" name="Google Shape;64;p2"/>
          <p:cNvSpPr/>
          <p:nvPr/>
        </p:nvSpPr>
        <p:spPr>
          <a:xfrm>
            <a:off x="287907" y="1490736"/>
            <a:ext cx="18984251" cy="1948180"/>
          </a:xfrm>
          <a:custGeom>
            <a:rect b="b" l="l" r="r" t="t"/>
            <a:pathLst>
              <a:path extrusionOk="0" h="1948180" w="12083415">
                <a:moveTo>
                  <a:pt x="12083401" y="1947584"/>
                </a:moveTo>
                <a:lnTo>
                  <a:pt x="0" y="1947584"/>
                </a:lnTo>
                <a:lnTo>
                  <a:pt x="0" y="0"/>
                </a:lnTo>
                <a:lnTo>
                  <a:pt x="12083401" y="0"/>
                </a:lnTo>
                <a:lnTo>
                  <a:pt x="12083401" y="194758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 name="Google Shape;65;p2"/>
          <p:cNvSpPr txBox="1"/>
          <p:nvPr>
            <p:ph type="title"/>
          </p:nvPr>
        </p:nvSpPr>
        <p:spPr>
          <a:xfrm>
            <a:off x="984250" y="1613370"/>
            <a:ext cx="18435600" cy="1907700"/>
          </a:xfrm>
          <a:prstGeom prst="rect">
            <a:avLst/>
          </a:prstGeom>
          <a:noFill/>
          <a:ln>
            <a:noFill/>
          </a:ln>
        </p:spPr>
        <p:txBody>
          <a:bodyPr anchorCtr="0" anchor="t" bIns="0" lIns="0" spcFirstLastPara="1" rIns="0" wrap="square" tIns="235700">
            <a:spAutoFit/>
          </a:bodyPr>
          <a:lstStyle/>
          <a:p>
            <a:pPr indent="0" lvl="0" marL="503555" rtl="0" algn="l">
              <a:lnSpc>
                <a:spcPct val="100000"/>
              </a:lnSpc>
              <a:spcBef>
                <a:spcPts val="0"/>
              </a:spcBef>
              <a:spcAft>
                <a:spcPts val="0"/>
              </a:spcAft>
              <a:buNone/>
            </a:pPr>
            <a:r>
              <a:rPr lang="en-US" sz="10850"/>
              <a:t>Council Vision &amp;Mission</a:t>
            </a:r>
            <a:endParaRPr sz="10850"/>
          </a:p>
        </p:txBody>
      </p:sp>
      <p:sp>
        <p:nvSpPr>
          <p:cNvPr id="66" name="Google Shape;66;p2"/>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 name="Google Shape;67;p2"/>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4" name="Shape 334"/>
        <p:cNvGrpSpPr/>
        <p:nvPr/>
      </p:nvGrpSpPr>
      <p:grpSpPr>
        <a:xfrm>
          <a:off x="0" y="0"/>
          <a:ext cx="0" cy="0"/>
          <a:chOff x="0" y="0"/>
          <a:chExt cx="0" cy="0"/>
        </a:xfrm>
      </p:grpSpPr>
      <p:grpSp>
        <p:nvGrpSpPr>
          <p:cNvPr id="335" name="Google Shape;335;p19"/>
          <p:cNvGrpSpPr/>
          <p:nvPr/>
        </p:nvGrpSpPr>
        <p:grpSpPr>
          <a:xfrm>
            <a:off x="774844" y="1844675"/>
            <a:ext cx="18606771" cy="2084070"/>
            <a:chOff x="774844" y="1844675"/>
            <a:chExt cx="18606771" cy="2084070"/>
          </a:xfrm>
        </p:grpSpPr>
        <p:sp>
          <p:nvSpPr>
            <p:cNvPr id="336" name="Google Shape;336;p19"/>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19"/>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8" name="Google Shape;338;p19"/>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19"/>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PRAGYA KAPOOR,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340" name="Google Shape;340;p19"/>
          <p:cNvSpPr txBox="1"/>
          <p:nvPr/>
        </p:nvSpPr>
        <p:spPr>
          <a:xfrm>
            <a:off x="1516151" y="5011348"/>
            <a:ext cx="10321200" cy="35094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endParaRPr b="1" sz="3800">
              <a:solidFill>
                <a:schemeClr val="dk1"/>
              </a:solidFill>
              <a:latin typeface="Garamond"/>
              <a:ea typeface="Garamond"/>
              <a:cs typeface="Garamond"/>
              <a:sym typeface="Garamond"/>
            </a:endParaRPr>
          </a:p>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I am Pragya, a third-year student majoring in Economics. I am a Research and Economics enthusiast. My passion lies in the social and environmental sphere, and I wish to do my bit in making society a more aware and proactive space.</a:t>
            </a:r>
            <a:endParaRPr sz="3800">
              <a:solidFill>
                <a:schemeClr val="dk1"/>
              </a:solidFill>
              <a:latin typeface="Garamond"/>
              <a:ea typeface="Garamond"/>
              <a:cs typeface="Garamond"/>
              <a:sym typeface="Garamond"/>
            </a:endParaRPr>
          </a:p>
        </p:txBody>
      </p:sp>
      <p:sp>
        <p:nvSpPr>
          <p:cNvPr id="341" name="Google Shape;341;p19"/>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19"/>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19"/>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19"/>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345" name="Google Shape;345;p19"/>
          <p:cNvPicPr preferRelativeResize="0"/>
          <p:nvPr/>
        </p:nvPicPr>
        <p:blipFill>
          <a:blip r:embed="rId4">
            <a:alphaModFix/>
          </a:blip>
          <a:stretch>
            <a:fillRect/>
          </a:stretch>
        </p:blipFill>
        <p:spPr>
          <a:xfrm>
            <a:off x="13506050" y="4745484"/>
            <a:ext cx="4623951" cy="6165243"/>
          </a:xfrm>
          <a:prstGeom prst="rect">
            <a:avLst/>
          </a:prstGeom>
          <a:noFill/>
          <a:ln cap="flat" cmpd="sng" w="19050">
            <a:solidFill>
              <a:srgbClr val="888888"/>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9" name="Shape 349"/>
        <p:cNvGrpSpPr/>
        <p:nvPr/>
      </p:nvGrpSpPr>
      <p:grpSpPr>
        <a:xfrm>
          <a:off x="0" y="0"/>
          <a:ext cx="0" cy="0"/>
          <a:chOff x="0" y="0"/>
          <a:chExt cx="0" cy="0"/>
        </a:xfrm>
      </p:grpSpPr>
      <p:grpSp>
        <p:nvGrpSpPr>
          <p:cNvPr id="350" name="Google Shape;350;p20"/>
          <p:cNvGrpSpPr/>
          <p:nvPr/>
        </p:nvGrpSpPr>
        <p:grpSpPr>
          <a:xfrm>
            <a:off x="774844" y="1844675"/>
            <a:ext cx="18606771" cy="2084070"/>
            <a:chOff x="774844" y="1844675"/>
            <a:chExt cx="18606771" cy="2084070"/>
          </a:xfrm>
        </p:grpSpPr>
        <p:sp>
          <p:nvSpPr>
            <p:cNvPr id="351" name="Google Shape;351;p20"/>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20"/>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3" name="Google Shape;353;p20"/>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20"/>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PRATIBHA KALRA,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355" name="Google Shape;355;p20"/>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20"/>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20"/>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20"/>
          <p:cNvSpPr txBox="1"/>
          <p:nvPr/>
        </p:nvSpPr>
        <p:spPr>
          <a:xfrm>
            <a:off x="13100050" y="7635875"/>
            <a:ext cx="5562600" cy="49244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3200">
                <a:solidFill>
                  <a:schemeClr val="dk1"/>
                </a:solidFill>
                <a:latin typeface="Garamond"/>
                <a:ea typeface="Garamond"/>
                <a:cs typeface="Garamond"/>
                <a:sym typeface="Garamond"/>
              </a:rPr>
              <a:t>Insert High Resolution Picture</a:t>
            </a:r>
            <a:endParaRPr sz="3200">
              <a:solidFill>
                <a:schemeClr val="dk1"/>
              </a:solidFill>
              <a:latin typeface="Garamond"/>
              <a:ea typeface="Garamond"/>
              <a:cs typeface="Garamond"/>
              <a:sym typeface="Garamond"/>
            </a:endParaRPr>
          </a:p>
        </p:txBody>
      </p:sp>
      <p:sp>
        <p:nvSpPr>
          <p:cNvPr id="359" name="Google Shape;359;p20"/>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360" name="Google Shape;360;p20"/>
          <p:cNvPicPr preferRelativeResize="0"/>
          <p:nvPr/>
        </p:nvPicPr>
        <p:blipFill>
          <a:blip r:embed="rId4">
            <a:alphaModFix/>
          </a:blip>
          <a:stretch>
            <a:fillRect/>
          </a:stretch>
        </p:blipFill>
        <p:spPr>
          <a:xfrm>
            <a:off x="13141575" y="4863225"/>
            <a:ext cx="5562601" cy="5562601"/>
          </a:xfrm>
          <a:prstGeom prst="rect">
            <a:avLst/>
          </a:prstGeom>
          <a:noFill/>
          <a:ln>
            <a:noFill/>
          </a:ln>
        </p:spPr>
      </p:pic>
      <p:sp>
        <p:nvSpPr>
          <p:cNvPr id="361" name="Google Shape;361;p20"/>
          <p:cNvSpPr txBox="1"/>
          <p:nvPr/>
        </p:nvSpPr>
        <p:spPr>
          <a:xfrm>
            <a:off x="774850" y="4127900"/>
            <a:ext cx="11938500" cy="741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700">
                <a:latin typeface="Garamond"/>
                <a:ea typeface="Garamond"/>
                <a:cs typeface="Garamond"/>
                <a:sym typeface="Garamond"/>
              </a:rPr>
              <a:t>BIO</a:t>
            </a:r>
            <a:endParaRPr b="1" sz="4700">
              <a:latin typeface="Garamond"/>
              <a:ea typeface="Garamond"/>
              <a:cs typeface="Garamond"/>
              <a:sym typeface="Garamond"/>
            </a:endParaRPr>
          </a:p>
          <a:p>
            <a:pPr indent="0" lvl="0" marL="0" rtl="0" algn="l">
              <a:spcBef>
                <a:spcPts val="0"/>
              </a:spcBef>
              <a:spcAft>
                <a:spcPts val="0"/>
              </a:spcAft>
              <a:buNone/>
            </a:pPr>
            <a:r>
              <a:rPr b="1" lang="en-US" sz="4700">
                <a:latin typeface="Garamond"/>
                <a:ea typeface="Garamond"/>
                <a:cs typeface="Garamond"/>
                <a:sym typeface="Garamond"/>
              </a:rPr>
              <a:t>I’m Pratibha kalra, currently pursuing a  bachelor's degree in commerce from Kamla Nehru College. I’m kind hearted, introvert with always a book in my bag and at times in my hand. I’m interested in music, psychology, exercise and reading. I’m learning and unlearning my way through life.</a:t>
            </a:r>
            <a:endParaRPr b="1" sz="4700">
              <a:latin typeface="Garamond"/>
              <a:ea typeface="Garamond"/>
              <a:cs typeface="Garamond"/>
              <a:sym typeface="Garamond"/>
            </a:endParaRPr>
          </a:p>
          <a:p>
            <a:pPr indent="0" lvl="0" marL="0" rtl="0" algn="l">
              <a:spcBef>
                <a:spcPts val="0"/>
              </a:spcBef>
              <a:spcAft>
                <a:spcPts val="0"/>
              </a:spcAft>
              <a:buNone/>
            </a:pPr>
            <a:r>
              <a:rPr b="1" lang="en-US" sz="4700">
                <a:latin typeface="Garamond"/>
                <a:ea typeface="Garamond"/>
                <a:cs typeface="Garamond"/>
                <a:sym typeface="Garamond"/>
              </a:rPr>
              <a:t>~ A believer of good in a world of chaos.~</a:t>
            </a:r>
            <a:endParaRPr b="1" sz="4700">
              <a:latin typeface="Garamond"/>
              <a:ea typeface="Garamond"/>
              <a:cs typeface="Garamond"/>
              <a:sym typeface="Garamond"/>
            </a:endParaRPr>
          </a:p>
          <a:p>
            <a:pPr indent="0" lvl="0" marL="0" rtl="0" algn="l">
              <a:spcBef>
                <a:spcPts val="0"/>
              </a:spcBef>
              <a:spcAft>
                <a:spcPts val="0"/>
              </a:spcAft>
              <a:buNone/>
            </a:pPr>
            <a:r>
              <a:t/>
            </a:r>
            <a:endParaRPr b="1" sz="4700">
              <a:latin typeface="Garamond"/>
              <a:ea typeface="Garamond"/>
              <a:cs typeface="Garamond"/>
              <a:sym typeface="Garamon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65" name="Shape 365"/>
        <p:cNvGrpSpPr/>
        <p:nvPr/>
      </p:nvGrpSpPr>
      <p:grpSpPr>
        <a:xfrm>
          <a:off x="0" y="0"/>
          <a:ext cx="0" cy="0"/>
          <a:chOff x="0" y="0"/>
          <a:chExt cx="0" cy="0"/>
        </a:xfrm>
      </p:grpSpPr>
      <p:grpSp>
        <p:nvGrpSpPr>
          <p:cNvPr id="366" name="Google Shape;366;p21"/>
          <p:cNvGrpSpPr/>
          <p:nvPr/>
        </p:nvGrpSpPr>
        <p:grpSpPr>
          <a:xfrm>
            <a:off x="774844" y="1844675"/>
            <a:ext cx="18606771" cy="2084070"/>
            <a:chOff x="774844" y="1844675"/>
            <a:chExt cx="18606771" cy="2084070"/>
          </a:xfrm>
        </p:grpSpPr>
        <p:sp>
          <p:nvSpPr>
            <p:cNvPr id="367" name="Google Shape;367;p21"/>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21"/>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9" name="Google Shape;369;p21"/>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v</a:t>
            </a:r>
            <a:endParaRPr sz="1800">
              <a:solidFill>
                <a:schemeClr val="dk1"/>
              </a:solidFill>
              <a:latin typeface="Calibri"/>
              <a:ea typeface="Calibri"/>
              <a:cs typeface="Calibri"/>
              <a:sym typeface="Calibri"/>
            </a:endParaRPr>
          </a:p>
        </p:txBody>
      </p:sp>
      <p:sp>
        <p:nvSpPr>
          <p:cNvPr id="370" name="Google Shape;370;p21"/>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SHIKHA SHARMA,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371" name="Google Shape;371;p21"/>
          <p:cNvSpPr txBox="1"/>
          <p:nvPr/>
        </p:nvSpPr>
        <p:spPr>
          <a:xfrm>
            <a:off x="1516151" y="5011348"/>
            <a:ext cx="10321200" cy="46794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endParaRPr/>
          </a:p>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I am a third year student from Kamla Nehru College majoring in Bachelor in commerce (Honours) involving deep into my subject i have learned  </a:t>
            </a:r>
            <a:r>
              <a:rPr b="1" lang="en-US" sz="3800">
                <a:solidFill>
                  <a:schemeClr val="dk1"/>
                </a:solidFill>
                <a:latin typeface="Garamond"/>
                <a:ea typeface="Garamond"/>
                <a:cs typeface="Garamond"/>
                <a:sym typeface="Garamond"/>
              </a:rPr>
              <a:t>about</a:t>
            </a:r>
            <a:r>
              <a:rPr b="1" lang="en-US" sz="3800">
                <a:solidFill>
                  <a:schemeClr val="dk1"/>
                </a:solidFill>
                <a:latin typeface="Garamond"/>
                <a:ea typeface="Garamond"/>
                <a:cs typeface="Garamond"/>
                <a:sym typeface="Garamond"/>
              </a:rPr>
              <a:t> </a:t>
            </a:r>
            <a:r>
              <a:rPr b="1" lang="en-US" sz="3800">
                <a:solidFill>
                  <a:schemeClr val="dk1"/>
                </a:solidFill>
                <a:latin typeface="Garamond"/>
                <a:ea typeface="Garamond"/>
                <a:cs typeface="Garamond"/>
                <a:sym typeface="Garamond"/>
              </a:rPr>
              <a:t>business</a:t>
            </a:r>
            <a:r>
              <a:rPr b="1" lang="en-US" sz="3800">
                <a:solidFill>
                  <a:schemeClr val="dk1"/>
                </a:solidFill>
                <a:latin typeface="Garamond"/>
                <a:ea typeface="Garamond"/>
                <a:cs typeface="Garamond"/>
                <a:sym typeface="Garamond"/>
              </a:rPr>
              <a:t> market , business strategies and lot more keen to perform these skills with high potential. I want to spread awareness in all aspect of society . </a:t>
            </a:r>
            <a:endParaRPr sz="3800">
              <a:solidFill>
                <a:schemeClr val="dk1"/>
              </a:solidFill>
              <a:latin typeface="Garamond"/>
              <a:ea typeface="Garamond"/>
              <a:cs typeface="Garamond"/>
              <a:sym typeface="Garamond"/>
            </a:endParaRPr>
          </a:p>
        </p:txBody>
      </p:sp>
      <p:sp>
        <p:nvSpPr>
          <p:cNvPr id="372" name="Google Shape;372;p21"/>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21"/>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21"/>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21"/>
          <p:cNvSpPr txBox="1"/>
          <p:nvPr/>
        </p:nvSpPr>
        <p:spPr>
          <a:xfrm>
            <a:off x="13100050" y="7635875"/>
            <a:ext cx="5562600" cy="4926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3200">
                <a:solidFill>
                  <a:schemeClr val="dk1"/>
                </a:solidFill>
                <a:latin typeface="Garamond"/>
                <a:ea typeface="Garamond"/>
                <a:cs typeface="Garamond"/>
                <a:sym typeface="Garamond"/>
              </a:rPr>
              <a:t>I</a:t>
            </a:r>
            <a:endParaRPr sz="3200">
              <a:solidFill>
                <a:schemeClr val="dk1"/>
              </a:solidFill>
              <a:latin typeface="Garamond"/>
              <a:ea typeface="Garamond"/>
              <a:cs typeface="Garamond"/>
              <a:sym typeface="Garamond"/>
            </a:endParaRPr>
          </a:p>
        </p:txBody>
      </p:sp>
      <p:sp>
        <p:nvSpPr>
          <p:cNvPr id="376" name="Google Shape;376;p21"/>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377" name="Google Shape;377;p21"/>
          <p:cNvPicPr preferRelativeResize="0"/>
          <p:nvPr/>
        </p:nvPicPr>
        <p:blipFill>
          <a:blip r:embed="rId4">
            <a:alphaModFix/>
          </a:blip>
          <a:stretch>
            <a:fillRect/>
          </a:stretch>
        </p:blipFill>
        <p:spPr>
          <a:xfrm>
            <a:off x="12943562" y="4707475"/>
            <a:ext cx="5875575" cy="63493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1" name="Shape 381"/>
        <p:cNvGrpSpPr/>
        <p:nvPr/>
      </p:nvGrpSpPr>
      <p:grpSpPr>
        <a:xfrm>
          <a:off x="0" y="0"/>
          <a:ext cx="0" cy="0"/>
          <a:chOff x="0" y="0"/>
          <a:chExt cx="0" cy="0"/>
        </a:xfrm>
      </p:grpSpPr>
      <p:grpSp>
        <p:nvGrpSpPr>
          <p:cNvPr id="382" name="Google Shape;382;p22"/>
          <p:cNvGrpSpPr/>
          <p:nvPr/>
        </p:nvGrpSpPr>
        <p:grpSpPr>
          <a:xfrm>
            <a:off x="774844" y="1844675"/>
            <a:ext cx="18606771" cy="2084070"/>
            <a:chOff x="774844" y="1844675"/>
            <a:chExt cx="18606771" cy="2084070"/>
          </a:xfrm>
        </p:grpSpPr>
        <p:sp>
          <p:nvSpPr>
            <p:cNvPr id="383" name="Google Shape;383;p22"/>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22"/>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5" name="Google Shape;385;p22"/>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22"/>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SHREYANKI,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387" name="Google Shape;387;p22"/>
          <p:cNvSpPr txBox="1"/>
          <p:nvPr/>
        </p:nvSpPr>
        <p:spPr>
          <a:xfrm>
            <a:off x="1516151" y="5011348"/>
            <a:ext cx="10321200" cy="40944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endParaRPr/>
          </a:p>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I am a third- year student at Kamala Nehru College, majoring in History. I firmly believe in equality and feminism. I am currently the Student Representative of Internal Complaints Committee of the College. Everybody knows, if you need someone to talk to, I will be there!</a:t>
            </a:r>
            <a:endParaRPr sz="3800">
              <a:solidFill>
                <a:schemeClr val="dk1"/>
              </a:solidFill>
              <a:latin typeface="Garamond"/>
              <a:ea typeface="Garamond"/>
              <a:cs typeface="Garamond"/>
              <a:sym typeface="Garamond"/>
            </a:endParaRPr>
          </a:p>
        </p:txBody>
      </p:sp>
      <p:sp>
        <p:nvSpPr>
          <p:cNvPr id="388" name="Google Shape;388;p22"/>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22"/>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22"/>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22"/>
          <p:cNvSpPr txBox="1"/>
          <p:nvPr/>
        </p:nvSpPr>
        <p:spPr>
          <a:xfrm>
            <a:off x="13100050" y="7635875"/>
            <a:ext cx="5562600" cy="49244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3200">
                <a:solidFill>
                  <a:schemeClr val="dk1"/>
                </a:solidFill>
                <a:latin typeface="Garamond"/>
                <a:ea typeface="Garamond"/>
                <a:cs typeface="Garamond"/>
                <a:sym typeface="Garamond"/>
              </a:rPr>
              <a:t>Insert High Resolution Picture</a:t>
            </a:r>
            <a:endParaRPr sz="3200">
              <a:solidFill>
                <a:schemeClr val="dk1"/>
              </a:solidFill>
              <a:latin typeface="Garamond"/>
              <a:ea typeface="Garamond"/>
              <a:cs typeface="Garamond"/>
              <a:sym typeface="Garamond"/>
            </a:endParaRPr>
          </a:p>
        </p:txBody>
      </p:sp>
      <p:sp>
        <p:nvSpPr>
          <p:cNvPr id="392" name="Google Shape;392;p22"/>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393" name="Google Shape;393;p22"/>
          <p:cNvPicPr preferRelativeResize="0"/>
          <p:nvPr/>
        </p:nvPicPr>
        <p:blipFill>
          <a:blip r:embed="rId4">
            <a:alphaModFix/>
          </a:blip>
          <a:stretch>
            <a:fillRect/>
          </a:stretch>
        </p:blipFill>
        <p:spPr>
          <a:xfrm>
            <a:off x="12566650" y="4724075"/>
            <a:ext cx="6464801" cy="61320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7" name="Shape 397"/>
        <p:cNvGrpSpPr/>
        <p:nvPr/>
      </p:nvGrpSpPr>
      <p:grpSpPr>
        <a:xfrm>
          <a:off x="0" y="0"/>
          <a:ext cx="0" cy="0"/>
          <a:chOff x="0" y="0"/>
          <a:chExt cx="0" cy="0"/>
        </a:xfrm>
      </p:grpSpPr>
      <p:grpSp>
        <p:nvGrpSpPr>
          <p:cNvPr id="398" name="Google Shape;398;p23"/>
          <p:cNvGrpSpPr/>
          <p:nvPr/>
        </p:nvGrpSpPr>
        <p:grpSpPr>
          <a:xfrm>
            <a:off x="774844" y="1844675"/>
            <a:ext cx="18606771" cy="2084070"/>
            <a:chOff x="774844" y="1844675"/>
            <a:chExt cx="18606771" cy="2084070"/>
          </a:xfrm>
        </p:grpSpPr>
        <p:sp>
          <p:nvSpPr>
            <p:cNvPr id="399" name="Google Shape;399;p23"/>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23"/>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1" name="Google Shape;401;p23"/>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23"/>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VANISHA MAHENDRU,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403" name="Google Shape;403;p23"/>
          <p:cNvSpPr txBox="1"/>
          <p:nvPr/>
        </p:nvSpPr>
        <p:spPr>
          <a:xfrm>
            <a:off x="1244000" y="4384425"/>
            <a:ext cx="11026800" cy="70419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endParaRPr b="1" sz="3800">
              <a:solidFill>
                <a:schemeClr val="dk1"/>
              </a:solidFill>
              <a:latin typeface="Garamond"/>
              <a:ea typeface="Garamond"/>
              <a:cs typeface="Garamond"/>
              <a:sym typeface="Garamond"/>
            </a:endParaRPr>
          </a:p>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I am Vanisha Mahendru, a third-year student at Kamla Nehru College pursuing a B.com Hons degree. My passion is finance, particularly fund management. I am continually learning about new trends in order to better my decision-making skills. I am passionate about raising awareness about financial and mental health challenges. I worked with two non-profit organisations to which O contributed by writing about mental health and financial literacy. My goal is to make the world a better place to live.</a:t>
            </a:r>
            <a:endParaRPr b="1" sz="3800">
              <a:solidFill>
                <a:schemeClr val="dk1"/>
              </a:solidFill>
              <a:latin typeface="Garamond"/>
              <a:ea typeface="Garamond"/>
              <a:cs typeface="Garamond"/>
              <a:sym typeface="Garamond"/>
            </a:endParaRPr>
          </a:p>
          <a:p>
            <a:pPr indent="0" lvl="0" marL="12700" marR="0" rtl="0" algn="just">
              <a:lnSpc>
                <a:spcPct val="100000"/>
              </a:lnSpc>
              <a:spcBef>
                <a:spcPts val="0"/>
              </a:spcBef>
              <a:spcAft>
                <a:spcPts val="0"/>
              </a:spcAft>
              <a:buNone/>
            </a:pPr>
            <a:r>
              <a:t/>
            </a:r>
            <a:endParaRPr sz="3800">
              <a:solidFill>
                <a:schemeClr val="dk1"/>
              </a:solidFill>
              <a:latin typeface="Garamond"/>
              <a:ea typeface="Garamond"/>
              <a:cs typeface="Garamond"/>
              <a:sym typeface="Garamond"/>
            </a:endParaRPr>
          </a:p>
        </p:txBody>
      </p:sp>
      <p:sp>
        <p:nvSpPr>
          <p:cNvPr id="404" name="Google Shape;404;p23"/>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23"/>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23"/>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23"/>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408" name="Google Shape;408;p23"/>
          <p:cNvPicPr preferRelativeResize="0"/>
          <p:nvPr/>
        </p:nvPicPr>
        <p:blipFill rotWithShape="1">
          <a:blip r:embed="rId4">
            <a:alphaModFix/>
          </a:blip>
          <a:srcRect b="0" l="19055" r="11624" t="28810"/>
          <a:stretch/>
        </p:blipFill>
        <p:spPr>
          <a:xfrm>
            <a:off x="13159376" y="4965487"/>
            <a:ext cx="5406398" cy="56558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2" name="Shape 412"/>
        <p:cNvGrpSpPr/>
        <p:nvPr/>
      </p:nvGrpSpPr>
      <p:grpSpPr>
        <a:xfrm>
          <a:off x="0" y="0"/>
          <a:ext cx="0" cy="0"/>
          <a:chOff x="0" y="0"/>
          <a:chExt cx="0" cy="0"/>
        </a:xfrm>
      </p:grpSpPr>
      <p:grpSp>
        <p:nvGrpSpPr>
          <p:cNvPr id="413" name="Google Shape;413;p24"/>
          <p:cNvGrpSpPr/>
          <p:nvPr/>
        </p:nvGrpSpPr>
        <p:grpSpPr>
          <a:xfrm>
            <a:off x="774844" y="1844675"/>
            <a:ext cx="18606771" cy="2084070"/>
            <a:chOff x="774844" y="1844675"/>
            <a:chExt cx="18606771" cy="2084070"/>
          </a:xfrm>
        </p:grpSpPr>
        <p:sp>
          <p:nvSpPr>
            <p:cNvPr id="414" name="Google Shape;414;p24"/>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5" name="Google Shape;415;p24"/>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6" name="Google Shape;416;p24"/>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7" name="Google Shape;417;p24"/>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VRINDA RASTOGI,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418" name="Google Shape;418;p24"/>
          <p:cNvSpPr txBox="1"/>
          <p:nvPr/>
        </p:nvSpPr>
        <p:spPr>
          <a:xfrm>
            <a:off x="1499925" y="4665050"/>
            <a:ext cx="10694100" cy="64341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endParaRPr/>
          </a:p>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I am a student of political science and have a great interest in international politics and policy implementation. I am an enthusiast with a drive for humanistic actions and </a:t>
            </a:r>
            <a:r>
              <a:rPr b="1" lang="en-US" sz="3800">
                <a:solidFill>
                  <a:schemeClr val="dk1"/>
                </a:solidFill>
                <a:latin typeface="Garamond"/>
                <a:ea typeface="Garamond"/>
                <a:cs typeface="Garamond"/>
                <a:sym typeface="Garamond"/>
              </a:rPr>
              <a:t>likes to work towards problem solving. I am very vocal about the issues of the society and like to be part of the change and spread awareness.Throughout my academic journey I have expanded my arenas and gained a deeper understanding of my subject as well as skills like poetry, singing, reading and so much  more. </a:t>
            </a:r>
            <a:endParaRPr b="1" sz="3800">
              <a:solidFill>
                <a:schemeClr val="dk1"/>
              </a:solidFill>
              <a:latin typeface="Garamond"/>
              <a:ea typeface="Garamond"/>
              <a:cs typeface="Garamond"/>
              <a:sym typeface="Garamond"/>
            </a:endParaRPr>
          </a:p>
        </p:txBody>
      </p:sp>
      <p:sp>
        <p:nvSpPr>
          <p:cNvPr id="419" name="Google Shape;419;p24"/>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24"/>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24"/>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24"/>
          <p:cNvSpPr txBox="1"/>
          <p:nvPr/>
        </p:nvSpPr>
        <p:spPr>
          <a:xfrm>
            <a:off x="13100050" y="7635875"/>
            <a:ext cx="5562600" cy="49244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3200">
                <a:solidFill>
                  <a:schemeClr val="dk1"/>
                </a:solidFill>
                <a:latin typeface="Garamond"/>
                <a:ea typeface="Garamond"/>
                <a:cs typeface="Garamond"/>
                <a:sym typeface="Garamond"/>
              </a:rPr>
              <a:t>Insert High Resolution Picture</a:t>
            </a:r>
            <a:endParaRPr sz="3200">
              <a:solidFill>
                <a:schemeClr val="dk1"/>
              </a:solidFill>
              <a:latin typeface="Garamond"/>
              <a:ea typeface="Garamond"/>
              <a:cs typeface="Garamond"/>
              <a:sym typeface="Garamond"/>
            </a:endParaRPr>
          </a:p>
        </p:txBody>
      </p:sp>
      <p:sp>
        <p:nvSpPr>
          <p:cNvPr id="423" name="Google Shape;423;p24"/>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424" name="Google Shape;424;p24"/>
          <p:cNvPicPr preferRelativeResize="0"/>
          <p:nvPr/>
        </p:nvPicPr>
        <p:blipFill rotWithShape="1">
          <a:blip r:embed="rId4">
            <a:alphaModFix/>
          </a:blip>
          <a:srcRect b="-1747" l="0" r="0" t="7771"/>
          <a:stretch/>
        </p:blipFill>
        <p:spPr>
          <a:xfrm>
            <a:off x="13086250" y="4724076"/>
            <a:ext cx="5486400" cy="8003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26"/>
          <p:cNvSpPr/>
          <p:nvPr/>
        </p:nvSpPr>
        <p:spPr>
          <a:xfrm>
            <a:off x="1136650" y="1670160"/>
            <a:ext cx="18211801" cy="9242315"/>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26"/>
          <p:cNvSpPr/>
          <p:nvPr/>
        </p:nvSpPr>
        <p:spPr>
          <a:xfrm>
            <a:off x="298378" y="1463675"/>
            <a:ext cx="11774805" cy="1948180"/>
          </a:xfrm>
          <a:custGeom>
            <a:rect b="b" l="l" r="r" t="t"/>
            <a:pathLst>
              <a:path extrusionOk="0" h="1948180" w="11774805">
                <a:moveTo>
                  <a:pt x="11774384" y="1947584"/>
                </a:moveTo>
                <a:lnTo>
                  <a:pt x="0" y="1947584"/>
                </a:lnTo>
                <a:lnTo>
                  <a:pt x="0" y="0"/>
                </a:lnTo>
                <a:lnTo>
                  <a:pt x="11774384" y="0"/>
                </a:lnTo>
                <a:lnTo>
                  <a:pt x="11774384" y="194758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29336F40-5B91-43C8-93AB-590225DBD1C4-L0-001" id="431" name="Google Shape;431;p26"/>
          <p:cNvPicPr preferRelativeResize="0"/>
          <p:nvPr/>
        </p:nvPicPr>
        <p:blipFill rotWithShape="1">
          <a:blip r:embed="rId3">
            <a:alphaModFix/>
          </a:blip>
          <a:srcRect b="4299" l="4228" r="3615" t="0"/>
          <a:stretch/>
        </p:blipFill>
        <p:spPr>
          <a:xfrm>
            <a:off x="8680450" y="3595858"/>
            <a:ext cx="8229600" cy="7164217"/>
          </a:xfrm>
          <a:prstGeom prst="rect">
            <a:avLst/>
          </a:prstGeom>
          <a:noFill/>
          <a:ln>
            <a:noFill/>
          </a:ln>
        </p:spPr>
      </p:pic>
      <p:sp>
        <p:nvSpPr>
          <p:cNvPr id="432" name="Google Shape;432;p26"/>
          <p:cNvSpPr txBox="1"/>
          <p:nvPr>
            <p:ph idx="1" type="body"/>
          </p:nvPr>
        </p:nvSpPr>
        <p:spPr>
          <a:xfrm>
            <a:off x="1898650" y="3935723"/>
            <a:ext cx="5562600" cy="6736460"/>
          </a:xfrm>
          <a:prstGeom prst="rect">
            <a:avLst/>
          </a:prstGeom>
          <a:noFill/>
          <a:ln>
            <a:noFill/>
          </a:ln>
        </p:spPr>
        <p:txBody>
          <a:bodyPr anchorCtr="0" anchor="t" bIns="0" lIns="0" spcFirstLastPara="1" rIns="0" wrap="square" tIns="0">
            <a:spAutoFit/>
          </a:bodyPr>
          <a:lstStyle/>
          <a:p>
            <a:pPr indent="0" lvl="0" marL="12700" marR="5080" rtl="0" algn="just">
              <a:lnSpc>
                <a:spcPct val="125899"/>
              </a:lnSpc>
              <a:spcBef>
                <a:spcPts val="0"/>
              </a:spcBef>
              <a:spcAft>
                <a:spcPts val="0"/>
              </a:spcAft>
              <a:buNone/>
            </a:pPr>
            <a:r>
              <a:rPr lang="en-US">
                <a:solidFill>
                  <a:schemeClr val="dk1"/>
                </a:solidFill>
              </a:rPr>
              <a:t>WICCI is supported by the massive global networks of ALL Ladies League (ALL), Women Economic Forum (WEF), and SHEconomy.</a:t>
            </a:r>
            <a:endParaRPr/>
          </a:p>
          <a:p>
            <a:pPr indent="0" lvl="0" marL="0" rtl="0" algn="just">
              <a:lnSpc>
                <a:spcPct val="100000"/>
              </a:lnSpc>
              <a:spcBef>
                <a:spcPts val="40"/>
              </a:spcBef>
              <a:spcAft>
                <a:spcPts val="0"/>
              </a:spcAft>
              <a:buNone/>
            </a:pPr>
            <a:r>
              <a:t/>
            </a:r>
            <a:endParaRPr sz="2950">
              <a:solidFill>
                <a:schemeClr val="dk1"/>
              </a:solidFill>
              <a:latin typeface="Times New Roman"/>
              <a:ea typeface="Times New Roman"/>
              <a:cs typeface="Times New Roman"/>
              <a:sym typeface="Times New Roman"/>
            </a:endParaRPr>
          </a:p>
          <a:p>
            <a:pPr indent="0" lvl="0" marL="12700" marR="136525" rtl="0" algn="just">
              <a:lnSpc>
                <a:spcPct val="125899"/>
              </a:lnSpc>
              <a:spcBef>
                <a:spcPts val="0"/>
              </a:spcBef>
              <a:spcAft>
                <a:spcPts val="0"/>
              </a:spcAft>
              <a:buNone/>
            </a:pPr>
            <a:r>
              <a:rPr lang="en-US">
                <a:solidFill>
                  <a:schemeClr val="dk1"/>
                </a:solidFill>
              </a:rPr>
              <a:t>ALL </a:t>
            </a:r>
            <a:r>
              <a:rPr b="0" lang="en-US">
                <a:solidFill>
                  <a:schemeClr val="dk1"/>
                </a:solidFill>
                <a:latin typeface="Garamond"/>
                <a:ea typeface="Garamond"/>
                <a:cs typeface="Garamond"/>
                <a:sym typeface="Garamond"/>
              </a:rPr>
              <a:t>is a movement of ‘Sisters Beyond Borders.’</a:t>
            </a:r>
            <a:endParaRPr/>
          </a:p>
          <a:p>
            <a:pPr indent="0" lvl="0" marL="12700" marR="368935" rtl="0" algn="just">
              <a:lnSpc>
                <a:spcPct val="125899"/>
              </a:lnSpc>
              <a:spcBef>
                <a:spcPts val="0"/>
              </a:spcBef>
              <a:spcAft>
                <a:spcPts val="0"/>
              </a:spcAft>
              <a:buNone/>
            </a:pPr>
            <a:r>
              <a:t/>
            </a:r>
            <a:endParaRPr>
              <a:solidFill>
                <a:schemeClr val="dk1"/>
              </a:solidFill>
            </a:endParaRPr>
          </a:p>
          <a:p>
            <a:pPr indent="0" lvl="0" marL="12700" marR="368935" rtl="0" algn="just">
              <a:lnSpc>
                <a:spcPct val="125899"/>
              </a:lnSpc>
              <a:spcBef>
                <a:spcPts val="0"/>
              </a:spcBef>
              <a:spcAft>
                <a:spcPts val="0"/>
              </a:spcAft>
              <a:buNone/>
            </a:pPr>
            <a:r>
              <a:rPr lang="en-US">
                <a:solidFill>
                  <a:schemeClr val="dk1"/>
                </a:solidFill>
              </a:rPr>
              <a:t>WEF </a:t>
            </a:r>
            <a:r>
              <a:rPr b="0" lang="en-US">
                <a:solidFill>
                  <a:schemeClr val="dk1"/>
                </a:solidFill>
                <a:latin typeface="Garamond"/>
                <a:ea typeface="Garamond"/>
                <a:cs typeface="Garamond"/>
                <a:sym typeface="Garamond"/>
              </a:rPr>
              <a:t>is a platform for ‘Business Beyond Borders.’ </a:t>
            </a:r>
            <a:r>
              <a:rPr lang="en-US">
                <a:solidFill>
                  <a:schemeClr val="dk1"/>
                </a:solidFill>
              </a:rPr>
              <a:t>SHEconomy </a:t>
            </a:r>
            <a:r>
              <a:rPr b="0" lang="en-US">
                <a:solidFill>
                  <a:schemeClr val="dk1"/>
                </a:solidFill>
                <a:latin typeface="Garamond"/>
                <a:ea typeface="Garamond"/>
                <a:cs typeface="Garamond"/>
                <a:sym typeface="Garamond"/>
              </a:rPr>
              <a:t>is e-commerce for women worldwide in Goods &amp; Services for ‘Commerce </a:t>
            </a:r>
            <a:r>
              <a:rPr b="0" lang="en-US">
                <a:solidFill>
                  <a:schemeClr val="dk1"/>
                </a:solidFill>
              </a:rPr>
              <a:t>B</a:t>
            </a:r>
            <a:r>
              <a:rPr b="0" lang="en-US">
                <a:solidFill>
                  <a:schemeClr val="dk1"/>
                </a:solidFill>
                <a:latin typeface="Garamond"/>
                <a:ea typeface="Garamond"/>
                <a:cs typeface="Garamond"/>
                <a:sym typeface="Garamond"/>
              </a:rPr>
              <a:t>eyond </a:t>
            </a:r>
            <a:r>
              <a:rPr b="0" lang="en-US">
                <a:solidFill>
                  <a:schemeClr val="dk1"/>
                </a:solidFill>
              </a:rPr>
              <a:t>B</a:t>
            </a:r>
            <a:r>
              <a:rPr b="0" lang="en-US">
                <a:solidFill>
                  <a:schemeClr val="dk1"/>
                </a:solidFill>
                <a:latin typeface="Garamond"/>
                <a:ea typeface="Garamond"/>
                <a:cs typeface="Garamond"/>
                <a:sym typeface="Garamond"/>
              </a:rPr>
              <a:t>orders’</a:t>
            </a:r>
            <a:endParaRPr b="0">
              <a:solidFill>
                <a:schemeClr val="dk1"/>
              </a:solidFill>
              <a:latin typeface="Garamond"/>
              <a:ea typeface="Garamond"/>
              <a:cs typeface="Garamond"/>
              <a:sym typeface="Garamond"/>
            </a:endParaRPr>
          </a:p>
        </p:txBody>
      </p:sp>
      <p:sp>
        <p:nvSpPr>
          <p:cNvPr id="433" name="Google Shape;433;p26"/>
          <p:cNvSpPr txBox="1"/>
          <p:nvPr>
            <p:ph type="title"/>
          </p:nvPr>
        </p:nvSpPr>
        <p:spPr>
          <a:xfrm>
            <a:off x="1381085" y="1670160"/>
            <a:ext cx="17341928" cy="2780029"/>
          </a:xfrm>
          <a:prstGeom prst="rect">
            <a:avLst/>
          </a:prstGeom>
          <a:noFill/>
          <a:ln>
            <a:noFill/>
          </a:ln>
        </p:spPr>
        <p:txBody>
          <a:bodyPr anchorCtr="0" anchor="t" bIns="0" lIns="0" spcFirstLastPara="1" rIns="0" wrap="square" tIns="227475">
            <a:spAutoFit/>
          </a:bodyPr>
          <a:lstStyle/>
          <a:p>
            <a:pPr indent="0" lvl="0" marL="513715" rtl="0" algn="l">
              <a:lnSpc>
                <a:spcPct val="100000"/>
              </a:lnSpc>
              <a:spcBef>
                <a:spcPts val="0"/>
              </a:spcBef>
              <a:spcAft>
                <a:spcPts val="0"/>
              </a:spcAft>
              <a:buNone/>
            </a:pPr>
            <a:r>
              <a:rPr lang="en-US"/>
              <a:t>SUPPORTED BY</a:t>
            </a:r>
            <a:endParaRPr/>
          </a:p>
        </p:txBody>
      </p:sp>
      <p:sp>
        <p:nvSpPr>
          <p:cNvPr id="434" name="Google Shape;434;p26"/>
          <p:cNvSpPr/>
          <p:nvPr/>
        </p:nvSpPr>
        <p:spPr>
          <a:xfrm>
            <a:off x="356010" y="282713"/>
            <a:ext cx="2443806" cy="1057559"/>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26"/>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439" name="Shape 439"/>
        <p:cNvGrpSpPr/>
        <p:nvPr/>
      </p:nvGrpSpPr>
      <p:grpSpPr>
        <a:xfrm>
          <a:off x="0" y="0"/>
          <a:ext cx="0" cy="0"/>
          <a:chOff x="0" y="0"/>
          <a:chExt cx="0" cy="0"/>
        </a:xfrm>
      </p:grpSpPr>
      <p:pic>
        <p:nvPicPr>
          <p:cNvPr id="440" name="Google Shape;440;p27"/>
          <p:cNvPicPr preferRelativeResize="0"/>
          <p:nvPr/>
        </p:nvPicPr>
        <p:blipFill rotWithShape="1">
          <a:blip r:embed="rId4">
            <a:alphaModFix/>
          </a:blip>
          <a:srcRect b="0" l="0" r="0" t="0"/>
          <a:stretch/>
        </p:blipFill>
        <p:spPr>
          <a:xfrm>
            <a:off x="-261913" y="-669925"/>
            <a:ext cx="4013137" cy="2885765"/>
          </a:xfrm>
          <a:prstGeom prst="rect">
            <a:avLst/>
          </a:prstGeom>
          <a:noFill/>
          <a:ln>
            <a:noFill/>
          </a:ln>
        </p:spPr>
      </p:pic>
      <p:sp>
        <p:nvSpPr>
          <p:cNvPr id="441" name="Google Shape;441;p27"/>
          <p:cNvSpPr txBox="1"/>
          <p:nvPr>
            <p:ph type="title"/>
          </p:nvPr>
        </p:nvSpPr>
        <p:spPr>
          <a:xfrm>
            <a:off x="5937250" y="-212725"/>
            <a:ext cx="14289333" cy="1550589"/>
          </a:xfrm>
          <a:prstGeom prst="rect">
            <a:avLst/>
          </a:prstGeom>
          <a:noFill/>
          <a:ln>
            <a:noFill/>
          </a:ln>
        </p:spPr>
        <p:txBody>
          <a:bodyPr anchorCtr="0" anchor="t" bIns="0" lIns="0" spcFirstLastPara="1" rIns="0" wrap="square" tIns="227475">
            <a:spAutoFit/>
          </a:bodyPr>
          <a:lstStyle/>
          <a:p>
            <a:pPr indent="0" lvl="0" marL="12700" rtl="0" algn="l">
              <a:lnSpc>
                <a:spcPct val="156439"/>
              </a:lnSpc>
              <a:spcBef>
                <a:spcPts val="0"/>
              </a:spcBef>
              <a:spcAft>
                <a:spcPts val="0"/>
              </a:spcAft>
              <a:buNone/>
            </a:pPr>
            <a:r>
              <a:rPr lang="en-US" sz="6600">
                <a:solidFill>
                  <a:srgbClr val="CC0099"/>
                </a:solidFill>
              </a:rPr>
              <a:t> COUNTRIES      REPRESENTED </a:t>
            </a:r>
            <a:endParaRPr sz="6600">
              <a:solidFill>
                <a:srgbClr val="CC0099"/>
              </a:solidFill>
            </a:endParaRPr>
          </a:p>
        </p:txBody>
      </p:sp>
      <p:sp>
        <p:nvSpPr>
          <p:cNvPr id="442" name="Google Shape;442;p27"/>
          <p:cNvSpPr/>
          <p:nvPr/>
        </p:nvSpPr>
        <p:spPr>
          <a:xfrm>
            <a:off x="374650" y="7483475"/>
            <a:ext cx="19278600" cy="358140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27"/>
          <p:cNvSpPr txBox="1"/>
          <p:nvPr/>
        </p:nvSpPr>
        <p:spPr>
          <a:xfrm>
            <a:off x="603250" y="7635875"/>
            <a:ext cx="18745200" cy="3231654"/>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lang="en-US" sz="3000">
                <a:solidFill>
                  <a:schemeClr val="dk1"/>
                </a:solidFill>
                <a:latin typeface="Times New Roman"/>
                <a:ea typeface="Times New Roman"/>
                <a:cs typeface="Times New Roman"/>
                <a:sym typeface="Times New Roman"/>
              </a:rPr>
              <a:t>Albania, Angola, Armenia, Argentina, Australia, Azerbaijan, Bangladesh, Brazil, Burundi, Cameroon, Canada, Chad, China, Costa Rica, Croatia, Cyprus, Czech Republic, Colombia, Ecuador, Egypt, Ghana, Germany, Greece, Guatemala, Hong Kong, Hungary, India, Italy, Israel, Ireland, Japan, Kazakhstan, Kenya, Kyrgyzstan, Lesotho, Luxembourg, Malawi, Malaysia, Mexico, Moldova, Monaco, Montenegro, Morocco, Mozambique, Malta, Netherlands, Nigeria, Nepal, New Zealand, North Macedonia, Norway, Paraguay, Portugal, Peru, Puerto Rico, Philippines, Qatar, Romania, Russia, Rwanda, Serbia, Singapore, Slovenia, Spain, South Africa, South Korea, Suriname, Sweden, Switzerland, Syria, Tunisia, Turkey, Uganda, Ukraine, UK, Uruguay, Venezuela, Vietnam, Virgin Islands (US), UAE, USA, Uzbekistan, Zimbabwe.</a:t>
            </a:r>
            <a:endParaRPr sz="3000">
              <a:solidFill>
                <a:schemeClr val="dk1"/>
              </a:solidFill>
              <a:latin typeface="Times New Roman"/>
              <a:ea typeface="Times New Roman"/>
              <a:cs typeface="Times New Roman"/>
              <a:sym typeface="Times New Roman"/>
            </a:endParaRPr>
          </a:p>
        </p:txBody>
      </p:sp>
      <p:sp>
        <p:nvSpPr>
          <p:cNvPr id="444" name="Google Shape;444;p27"/>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28"/>
          <p:cNvSpPr txBox="1"/>
          <p:nvPr/>
        </p:nvSpPr>
        <p:spPr>
          <a:xfrm>
            <a:off x="7818111" y="6778473"/>
            <a:ext cx="4803140" cy="20383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400">
                <a:solidFill>
                  <a:srgbClr val="DD8EA8"/>
                </a:solidFill>
                <a:latin typeface="Arial"/>
                <a:ea typeface="Arial"/>
                <a:cs typeface="Arial"/>
                <a:sym typeface="Arial"/>
              </a:rPr>
              <a:t>WOMEN'S INDIAN CHAMBER OF COMMERCE ANDINDUSTRY</a:t>
            </a:r>
            <a:endParaRPr sz="1400">
              <a:solidFill>
                <a:schemeClr val="dk1"/>
              </a:solidFill>
              <a:latin typeface="Arial"/>
              <a:ea typeface="Arial"/>
              <a:cs typeface="Arial"/>
              <a:sym typeface="Arial"/>
            </a:endParaRPr>
          </a:p>
        </p:txBody>
      </p:sp>
      <p:sp>
        <p:nvSpPr>
          <p:cNvPr id="450" name="Google Shape;450;p28"/>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1" name="Shape 71"/>
        <p:cNvGrpSpPr/>
        <p:nvPr/>
      </p:nvGrpSpPr>
      <p:grpSpPr>
        <a:xfrm>
          <a:off x="0" y="0"/>
          <a:ext cx="0" cy="0"/>
          <a:chOff x="0" y="0"/>
          <a:chExt cx="0" cy="0"/>
        </a:xfrm>
      </p:grpSpPr>
      <p:sp>
        <p:nvSpPr>
          <p:cNvPr id="72" name="Google Shape;72;p3"/>
          <p:cNvSpPr/>
          <p:nvPr/>
        </p:nvSpPr>
        <p:spPr>
          <a:xfrm>
            <a:off x="0" y="5715"/>
            <a:ext cx="13376910" cy="1128776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 name="Google Shape;73;p3"/>
          <p:cNvSpPr/>
          <p:nvPr/>
        </p:nvSpPr>
        <p:spPr>
          <a:xfrm>
            <a:off x="13376430" y="5715"/>
            <a:ext cx="6727825" cy="1128776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 name="Google Shape;74;p3"/>
          <p:cNvSpPr txBox="1"/>
          <p:nvPr/>
        </p:nvSpPr>
        <p:spPr>
          <a:xfrm>
            <a:off x="1207251" y="3114675"/>
            <a:ext cx="6900600" cy="17085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i="1" lang="en-US" sz="11100">
                <a:solidFill>
                  <a:schemeClr val="dk1"/>
                </a:solidFill>
                <a:latin typeface="Times New Roman"/>
                <a:ea typeface="Times New Roman"/>
                <a:cs typeface="Times New Roman"/>
                <a:sym typeface="Times New Roman"/>
              </a:rPr>
              <a:t>Welcoming</a:t>
            </a:r>
            <a:endParaRPr sz="11100">
              <a:solidFill>
                <a:schemeClr val="dk1"/>
              </a:solidFill>
              <a:latin typeface="Times New Roman"/>
              <a:ea typeface="Times New Roman"/>
              <a:cs typeface="Times New Roman"/>
              <a:sym typeface="Times New Roman"/>
            </a:endParaRPr>
          </a:p>
        </p:txBody>
      </p:sp>
      <p:sp>
        <p:nvSpPr>
          <p:cNvPr id="75" name="Google Shape;75;p3"/>
          <p:cNvSpPr txBox="1"/>
          <p:nvPr/>
        </p:nvSpPr>
        <p:spPr>
          <a:xfrm>
            <a:off x="1207239" y="4662620"/>
            <a:ext cx="11120120" cy="3500958"/>
          </a:xfrm>
          <a:prstGeom prst="rect">
            <a:avLst/>
          </a:prstGeom>
          <a:noFill/>
          <a:ln>
            <a:noFill/>
          </a:ln>
        </p:spPr>
        <p:txBody>
          <a:bodyPr anchorCtr="0" anchor="t" bIns="0" lIns="0" spcFirstLastPara="1" rIns="0" wrap="square" tIns="0">
            <a:spAutoFit/>
          </a:bodyPr>
          <a:lstStyle/>
          <a:p>
            <a:pPr indent="0" lvl="0" marL="12700" marR="0" rtl="0" algn="l">
              <a:lnSpc>
                <a:spcPct val="110630"/>
              </a:lnSpc>
              <a:spcBef>
                <a:spcPts val="0"/>
              </a:spcBef>
              <a:spcAft>
                <a:spcPts val="0"/>
              </a:spcAft>
              <a:buNone/>
            </a:pPr>
            <a:r>
              <a:rPr b="1" i="1" lang="en-US" sz="11100">
                <a:solidFill>
                  <a:schemeClr val="dk1"/>
                </a:solidFill>
                <a:latin typeface="Times New Roman"/>
                <a:ea typeface="Times New Roman"/>
                <a:cs typeface="Times New Roman"/>
                <a:sym typeface="Times New Roman"/>
              </a:rPr>
              <a:t>Council Members to</a:t>
            </a:r>
            <a:endParaRPr sz="11100">
              <a:solidFill>
                <a:schemeClr val="dk1"/>
              </a:solidFill>
              <a:latin typeface="Times New Roman"/>
              <a:ea typeface="Times New Roman"/>
              <a:cs typeface="Times New Roman"/>
              <a:sym typeface="Times New Roman"/>
            </a:endParaRPr>
          </a:p>
          <a:p>
            <a:pPr indent="0" lvl="0" marL="96520" marR="0" rtl="0" algn="l">
              <a:lnSpc>
                <a:spcPct val="112238"/>
              </a:lnSpc>
              <a:spcBef>
                <a:spcPts val="0"/>
              </a:spcBef>
              <a:spcAft>
                <a:spcPts val="0"/>
              </a:spcAft>
              <a:buNone/>
            </a:pPr>
            <a:r>
              <a:rPr b="1" i="1" lang="en-US" sz="13400">
                <a:solidFill>
                  <a:schemeClr val="dk1"/>
                </a:solidFill>
                <a:latin typeface="Times New Roman"/>
                <a:ea typeface="Times New Roman"/>
                <a:cs typeface="Times New Roman"/>
                <a:sym typeface="Times New Roman"/>
              </a:rPr>
              <a:t>WICCI </a:t>
            </a:r>
            <a:endParaRPr sz="13400">
              <a:solidFill>
                <a:schemeClr val="dk1"/>
              </a:solidFill>
              <a:latin typeface="Times New Roman"/>
              <a:ea typeface="Times New Roman"/>
              <a:cs typeface="Times New Roman"/>
              <a:sym typeface="Times New Roman"/>
            </a:endParaRPr>
          </a:p>
        </p:txBody>
      </p:sp>
      <p:sp>
        <p:nvSpPr>
          <p:cNvPr id="76" name="Google Shape;76;p3"/>
          <p:cNvSpPr txBox="1"/>
          <p:nvPr/>
        </p:nvSpPr>
        <p:spPr>
          <a:xfrm>
            <a:off x="13681230" y="8257345"/>
            <a:ext cx="6505420" cy="2395336"/>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i="1" lang="en-US" sz="4800">
                <a:solidFill>
                  <a:srgbClr val="42210B"/>
                </a:solidFill>
                <a:latin typeface="Times New Roman"/>
                <a:ea typeface="Times New Roman"/>
                <a:cs typeface="Times New Roman"/>
                <a:sym typeface="Times New Roman"/>
              </a:rPr>
              <a:t>President, Vice President</a:t>
            </a:r>
            <a:endParaRPr sz="4800">
              <a:solidFill>
                <a:schemeClr val="dk1"/>
              </a:solidFill>
              <a:latin typeface="Times New Roman"/>
              <a:ea typeface="Times New Roman"/>
              <a:cs typeface="Times New Roman"/>
              <a:sym typeface="Times New Roman"/>
            </a:endParaRPr>
          </a:p>
          <a:p>
            <a:pPr indent="0" lvl="0" marL="12700" marR="5080" rtl="0" algn="l">
              <a:lnSpc>
                <a:spcPct val="116599"/>
              </a:lnSpc>
              <a:spcBef>
                <a:spcPts val="0"/>
              </a:spcBef>
              <a:spcAft>
                <a:spcPts val="0"/>
              </a:spcAft>
              <a:buNone/>
            </a:pPr>
            <a:r>
              <a:rPr b="1" i="1" lang="en-US" sz="4800">
                <a:solidFill>
                  <a:srgbClr val="42210B"/>
                </a:solidFill>
                <a:latin typeface="Times New Roman"/>
                <a:ea typeface="Times New Roman"/>
                <a:cs typeface="Times New Roman"/>
                <a:sym typeface="Times New Roman"/>
              </a:rPr>
              <a:t>and 20+ Nominated Council Members</a:t>
            </a:r>
            <a:endParaRPr sz="4400">
              <a:solidFill>
                <a:schemeClr val="dk1"/>
              </a:solidFill>
              <a:latin typeface="Times New Roman"/>
              <a:ea typeface="Times New Roman"/>
              <a:cs typeface="Times New Roman"/>
              <a:sym typeface="Times New Roman"/>
            </a:endParaRPr>
          </a:p>
        </p:txBody>
      </p:sp>
      <p:pic>
        <p:nvPicPr>
          <p:cNvPr id="77" name="Google Shape;77;p3"/>
          <p:cNvPicPr preferRelativeResize="0"/>
          <p:nvPr/>
        </p:nvPicPr>
        <p:blipFill rotWithShape="1">
          <a:blip r:embed="rId3">
            <a:alphaModFix/>
          </a:blip>
          <a:srcRect b="0" l="0" r="0" t="0"/>
          <a:stretch/>
        </p:blipFill>
        <p:spPr>
          <a:xfrm>
            <a:off x="-261913" y="-888690"/>
            <a:ext cx="5284763" cy="3800165"/>
          </a:xfrm>
          <a:prstGeom prst="rect">
            <a:avLst/>
          </a:prstGeom>
          <a:noFill/>
          <a:ln>
            <a:noFill/>
          </a:ln>
        </p:spPr>
      </p:pic>
      <p:sp>
        <p:nvSpPr>
          <p:cNvPr id="78" name="Google Shape;78;p3"/>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2" name="Shape 82"/>
        <p:cNvGrpSpPr/>
        <p:nvPr/>
      </p:nvGrpSpPr>
      <p:grpSpPr>
        <a:xfrm>
          <a:off x="0" y="0"/>
          <a:ext cx="0" cy="0"/>
          <a:chOff x="0" y="0"/>
          <a:chExt cx="0" cy="0"/>
        </a:xfrm>
      </p:grpSpPr>
      <p:grpSp>
        <p:nvGrpSpPr>
          <p:cNvPr id="83" name="Google Shape;83;p4"/>
          <p:cNvGrpSpPr/>
          <p:nvPr/>
        </p:nvGrpSpPr>
        <p:grpSpPr>
          <a:xfrm>
            <a:off x="774844" y="1844675"/>
            <a:ext cx="18606771" cy="2084070"/>
            <a:chOff x="774844" y="1844675"/>
            <a:chExt cx="18606771" cy="2084070"/>
          </a:xfrm>
        </p:grpSpPr>
        <p:sp>
          <p:nvSpPr>
            <p:cNvPr id="84" name="Google Shape;84;p4"/>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4"/>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6" name="Google Shape;86;p4"/>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4"/>
          <p:cNvSpPr txBox="1"/>
          <p:nvPr>
            <p:ph type="title"/>
          </p:nvPr>
        </p:nvSpPr>
        <p:spPr>
          <a:xfrm>
            <a:off x="1212850" y="854075"/>
            <a:ext cx="18364200" cy="3382200"/>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SRISHTI SINGH, STATE PRESIDENT</a:t>
            </a:r>
            <a:endParaRPr sz="6600"/>
          </a:p>
          <a:p>
            <a:pPr indent="0" lvl="0" marL="307340" rtl="0" algn="l">
              <a:lnSpc>
                <a:spcPct val="123484"/>
              </a:lnSpc>
              <a:spcBef>
                <a:spcPts val="0"/>
              </a:spcBef>
              <a:spcAft>
                <a:spcPts val="0"/>
              </a:spcAft>
              <a:buNone/>
            </a:pPr>
            <a:r>
              <a:rPr b="0" lang="en-US" sz="2950">
                <a:latin typeface="Open Sans"/>
                <a:ea typeface="Open Sans"/>
                <a:cs typeface="Open Sans"/>
                <a:sym typeface="Open Sans"/>
              </a:rPr>
              <a:t>STATE PRESIDENT,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88" name="Google Shape;88;p4"/>
          <p:cNvSpPr txBox="1"/>
          <p:nvPr/>
        </p:nvSpPr>
        <p:spPr>
          <a:xfrm>
            <a:off x="1274925" y="4130675"/>
            <a:ext cx="10624500" cy="65880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r>
              <a:rPr b="1" lang="en-US" sz="3300">
                <a:solidFill>
                  <a:schemeClr val="dk1"/>
                </a:solidFill>
                <a:latin typeface="Garamond"/>
                <a:ea typeface="Garamond"/>
                <a:cs typeface="Garamond"/>
                <a:sym typeface="Garamond"/>
              </a:rPr>
              <a:t>I</a:t>
            </a:r>
            <a:r>
              <a:rPr b="1" lang="en-US" sz="3300">
                <a:solidFill>
                  <a:schemeClr val="dk1"/>
                </a:solidFill>
              </a:rPr>
              <a:t> </a:t>
            </a:r>
            <a:r>
              <a:rPr b="1" lang="en-US" sz="3300">
                <a:solidFill>
                  <a:schemeClr val="dk1"/>
                </a:solidFill>
                <a:latin typeface="Garamond"/>
                <a:ea typeface="Garamond"/>
                <a:cs typeface="Garamond"/>
                <a:sym typeface="Garamond"/>
              </a:rPr>
              <a:t>a</a:t>
            </a:r>
            <a:r>
              <a:rPr b="1" lang="en-US" sz="3200">
                <a:solidFill>
                  <a:schemeClr val="dk1"/>
                </a:solidFill>
                <a:latin typeface="Garamond"/>
                <a:ea typeface="Garamond"/>
                <a:cs typeface="Garamond"/>
                <a:sym typeface="Garamond"/>
              </a:rPr>
              <a:t>m Srishti Singh, a third year student at Delhi University. I am pursuing Economics Hons with a minor in Commerce. Promoting women's rights has always been a central theme in my life. I am a member of Girl Up, a UN organisation where my contribution involved galvanising discussions about intersectional feminism, women in business and STEM. I am extremely passionate about Economics- especially Econometrics and Game Theory. Finance should not be viewed as an esoteric subject because it is a part of our everyday life. Therefore, I firmly believe in promoting financial literacy and independence among women.</a:t>
            </a:r>
            <a:endParaRPr b="1" sz="3200">
              <a:solidFill>
                <a:schemeClr val="dk1"/>
              </a:solidFill>
              <a:latin typeface="Garamond"/>
              <a:ea typeface="Garamond"/>
              <a:cs typeface="Garamond"/>
              <a:sym typeface="Garamond"/>
            </a:endParaRPr>
          </a:p>
          <a:p>
            <a:pPr indent="0" lvl="0" marL="12700" marR="0" rtl="0" algn="just">
              <a:lnSpc>
                <a:spcPct val="100000"/>
              </a:lnSpc>
              <a:spcBef>
                <a:spcPts val="0"/>
              </a:spcBef>
              <a:spcAft>
                <a:spcPts val="0"/>
              </a:spcAft>
              <a:buNone/>
            </a:pPr>
            <a:r>
              <a:t/>
            </a:r>
            <a:endParaRPr b="1" sz="3800">
              <a:solidFill>
                <a:schemeClr val="dk1"/>
              </a:solidFill>
              <a:latin typeface="Garamond"/>
              <a:ea typeface="Garamond"/>
              <a:cs typeface="Garamond"/>
              <a:sym typeface="Garamond"/>
            </a:endParaRPr>
          </a:p>
        </p:txBody>
      </p:sp>
      <p:sp>
        <p:nvSpPr>
          <p:cNvPr id="89" name="Google Shape;89;p4"/>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4"/>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4"/>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4"/>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93" name="Google Shape;93;p4"/>
          <p:cNvPicPr preferRelativeResize="0"/>
          <p:nvPr/>
        </p:nvPicPr>
        <p:blipFill>
          <a:blip r:embed="rId4">
            <a:alphaModFix/>
          </a:blip>
          <a:stretch>
            <a:fillRect/>
          </a:stretch>
        </p:blipFill>
        <p:spPr>
          <a:xfrm>
            <a:off x="13252413" y="4236275"/>
            <a:ext cx="5093274" cy="69398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7" name="Shape 97"/>
        <p:cNvGrpSpPr/>
        <p:nvPr/>
      </p:nvGrpSpPr>
      <p:grpSpPr>
        <a:xfrm>
          <a:off x="0" y="0"/>
          <a:ext cx="0" cy="0"/>
          <a:chOff x="0" y="0"/>
          <a:chExt cx="0" cy="0"/>
        </a:xfrm>
      </p:grpSpPr>
      <p:grpSp>
        <p:nvGrpSpPr>
          <p:cNvPr id="98" name="Google Shape;98;p5"/>
          <p:cNvGrpSpPr/>
          <p:nvPr/>
        </p:nvGrpSpPr>
        <p:grpSpPr>
          <a:xfrm>
            <a:off x="774844" y="1844675"/>
            <a:ext cx="18606771" cy="2084070"/>
            <a:chOff x="774844" y="1844675"/>
            <a:chExt cx="18606771" cy="2084070"/>
          </a:xfrm>
        </p:grpSpPr>
        <p:sp>
          <p:nvSpPr>
            <p:cNvPr id="99" name="Google Shape;99;p5"/>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5"/>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1" name="Google Shape;101;p5"/>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5"/>
          <p:cNvSpPr txBox="1"/>
          <p:nvPr>
            <p:ph type="title"/>
          </p:nvPr>
        </p:nvSpPr>
        <p:spPr>
          <a:xfrm>
            <a:off x="1212850" y="854075"/>
            <a:ext cx="18364200" cy="3346200"/>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BHAWNA KUMARI, STATE VICE PRESIDENT</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STATE VICE PRESIDENT,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103" name="Google Shape;103;p5"/>
          <p:cNvSpPr txBox="1"/>
          <p:nvPr/>
        </p:nvSpPr>
        <p:spPr>
          <a:xfrm>
            <a:off x="1516150" y="5011350"/>
            <a:ext cx="11050500" cy="64341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I am Bhawna Kumari. I am currently in my Third Year pursuing B.A. in Economics at the Kamala Nehru College, University of Delhi. I am a creative bookworm with a knack for reading, writing and researching. I am a member of the student council of the Economics Department and the Head of Public Relations of the Women’s Development Cell at KNC. I have interned with The Feminist Times, Break the Ice and Softrate India, Chennai in the capacity of a content writer which has furthered my enthusiasm for spreading awareness by simplified writing.</a:t>
            </a:r>
            <a:endParaRPr sz="3800">
              <a:solidFill>
                <a:schemeClr val="dk1"/>
              </a:solidFill>
              <a:latin typeface="Garamond"/>
              <a:ea typeface="Garamond"/>
              <a:cs typeface="Garamond"/>
              <a:sym typeface="Garamond"/>
            </a:endParaRPr>
          </a:p>
        </p:txBody>
      </p:sp>
      <p:sp>
        <p:nvSpPr>
          <p:cNvPr id="104" name="Google Shape;104;p5"/>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5"/>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5"/>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5"/>
          <p:cNvSpPr txBox="1"/>
          <p:nvPr/>
        </p:nvSpPr>
        <p:spPr>
          <a:xfrm>
            <a:off x="13100050" y="7635875"/>
            <a:ext cx="5562600" cy="49244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3200">
                <a:solidFill>
                  <a:schemeClr val="dk1"/>
                </a:solidFill>
                <a:latin typeface="Garamond"/>
                <a:ea typeface="Garamond"/>
                <a:cs typeface="Garamond"/>
                <a:sym typeface="Garamond"/>
              </a:rPr>
              <a:t>Insert High Resolution Picture</a:t>
            </a:r>
            <a:endParaRPr sz="3200">
              <a:solidFill>
                <a:schemeClr val="dk1"/>
              </a:solidFill>
              <a:latin typeface="Garamond"/>
              <a:ea typeface="Garamond"/>
              <a:cs typeface="Garamond"/>
              <a:sym typeface="Garamond"/>
            </a:endParaRPr>
          </a:p>
        </p:txBody>
      </p:sp>
      <p:sp>
        <p:nvSpPr>
          <p:cNvPr id="108" name="Google Shape;108;p5"/>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109" name="Google Shape;109;p5"/>
          <p:cNvPicPr preferRelativeResize="0"/>
          <p:nvPr/>
        </p:nvPicPr>
        <p:blipFill rotWithShape="1">
          <a:blip r:embed="rId4">
            <a:alphaModFix/>
          </a:blip>
          <a:srcRect b="13265" l="6156" r="0" t="21803"/>
          <a:stretch/>
        </p:blipFill>
        <p:spPr>
          <a:xfrm>
            <a:off x="12716000" y="4908225"/>
            <a:ext cx="6177924" cy="65449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3" name="Shape 113"/>
        <p:cNvGrpSpPr/>
        <p:nvPr/>
      </p:nvGrpSpPr>
      <p:grpSpPr>
        <a:xfrm>
          <a:off x="0" y="0"/>
          <a:ext cx="0" cy="0"/>
          <a:chOff x="0" y="0"/>
          <a:chExt cx="0" cy="0"/>
        </a:xfrm>
      </p:grpSpPr>
      <p:grpSp>
        <p:nvGrpSpPr>
          <p:cNvPr id="114" name="Google Shape;114;p6"/>
          <p:cNvGrpSpPr/>
          <p:nvPr/>
        </p:nvGrpSpPr>
        <p:grpSpPr>
          <a:xfrm>
            <a:off x="774844" y="1844675"/>
            <a:ext cx="18606771" cy="2084070"/>
            <a:chOff x="774844" y="1844675"/>
            <a:chExt cx="18606771" cy="2084070"/>
          </a:xfrm>
        </p:grpSpPr>
        <p:sp>
          <p:nvSpPr>
            <p:cNvPr id="115" name="Google Shape;115;p6"/>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 name="Google Shape;116;p6"/>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7" name="Google Shape;117;p6"/>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6"/>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AARUSHI MAHAJAN,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119" name="Google Shape;119;p6"/>
          <p:cNvSpPr txBox="1"/>
          <p:nvPr/>
        </p:nvSpPr>
        <p:spPr>
          <a:xfrm>
            <a:off x="774850" y="4739675"/>
            <a:ext cx="11062500" cy="77577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200">
                <a:solidFill>
                  <a:schemeClr val="dk1"/>
                </a:solidFill>
                <a:latin typeface="Garamond"/>
                <a:ea typeface="Garamond"/>
                <a:cs typeface="Garamond"/>
                <a:sym typeface="Garamond"/>
              </a:rPr>
              <a:t>BIO :- </a:t>
            </a:r>
            <a:endParaRPr b="1" sz="3200"/>
          </a:p>
          <a:p>
            <a:pPr indent="0" lvl="0" marL="0" rtl="0" algn="l">
              <a:lnSpc>
                <a:spcPct val="115000"/>
              </a:lnSpc>
              <a:spcBef>
                <a:spcPts val="1200"/>
              </a:spcBef>
              <a:spcAft>
                <a:spcPts val="0"/>
              </a:spcAft>
              <a:buSzPts val="1100"/>
              <a:buNone/>
            </a:pPr>
            <a:r>
              <a:rPr b="1" lang="en-US" sz="3200">
                <a:solidFill>
                  <a:schemeClr val="dk1"/>
                </a:solidFill>
                <a:latin typeface="Garamond"/>
                <a:ea typeface="Garamond"/>
                <a:cs typeface="Garamond"/>
                <a:sym typeface="Garamond"/>
              </a:rPr>
              <a:t>I am a passionate first-year student pursuing Political Science Honors with a Minor in Economics at Kamala Nehru College, Delhi University. </a:t>
            </a:r>
            <a:endParaRPr b="1" sz="3200">
              <a:solidFill>
                <a:schemeClr val="dk1"/>
              </a:solidFill>
              <a:latin typeface="Garamond"/>
              <a:ea typeface="Garamond"/>
              <a:cs typeface="Garamond"/>
              <a:sym typeface="Garamond"/>
            </a:endParaRPr>
          </a:p>
          <a:p>
            <a:pPr indent="0" lvl="0" marL="0" rtl="0" algn="l">
              <a:lnSpc>
                <a:spcPct val="115000"/>
              </a:lnSpc>
              <a:spcBef>
                <a:spcPts val="1200"/>
              </a:spcBef>
              <a:spcAft>
                <a:spcPts val="0"/>
              </a:spcAft>
              <a:buSzPts val="1100"/>
              <a:buNone/>
            </a:pPr>
            <a:r>
              <a:rPr b="1" lang="en-US" sz="3200">
                <a:solidFill>
                  <a:schemeClr val="dk1"/>
                </a:solidFill>
                <a:latin typeface="Garamond"/>
                <a:ea typeface="Garamond"/>
                <a:cs typeface="Garamond"/>
                <a:sym typeface="Garamond"/>
              </a:rPr>
              <a:t>Empowering women and advocating for equal rights are close to my heart and I have used my love for writing to amplify the voices of underprivileged. I am also a proud member of the Debating Society of KNC and currently delving into the world of research via engagement with RISE cell..</a:t>
            </a:r>
            <a:endParaRPr b="1" sz="3200">
              <a:solidFill>
                <a:schemeClr val="dk1"/>
              </a:solidFill>
              <a:latin typeface="Garamond"/>
              <a:ea typeface="Garamond"/>
              <a:cs typeface="Garamond"/>
              <a:sym typeface="Garamond"/>
            </a:endParaRPr>
          </a:p>
          <a:p>
            <a:pPr indent="0" lvl="0" marL="0" rtl="0" algn="l">
              <a:lnSpc>
                <a:spcPct val="115000"/>
              </a:lnSpc>
              <a:spcBef>
                <a:spcPts val="1200"/>
              </a:spcBef>
              <a:spcAft>
                <a:spcPts val="0"/>
              </a:spcAft>
              <a:buSzPts val="1100"/>
              <a:buNone/>
            </a:pPr>
            <a:r>
              <a:rPr b="1" lang="en-US" sz="3200">
                <a:solidFill>
                  <a:schemeClr val="dk1"/>
                </a:solidFill>
                <a:latin typeface="Garamond"/>
                <a:ea typeface="Garamond"/>
                <a:cs typeface="Garamond"/>
                <a:sym typeface="Garamond"/>
              </a:rPr>
              <a:t>Beyond my academic and professional endeavors, my hobbies include reading, writing, swimming, and cooking.</a:t>
            </a:r>
            <a:endParaRPr b="1" sz="3200">
              <a:solidFill>
                <a:schemeClr val="dk1"/>
              </a:solidFill>
              <a:latin typeface="Garamond"/>
              <a:ea typeface="Garamond"/>
              <a:cs typeface="Garamond"/>
              <a:sym typeface="Garamond"/>
            </a:endParaRPr>
          </a:p>
          <a:p>
            <a:pPr indent="0" lvl="0" marL="12700" marR="0" rtl="0" algn="just">
              <a:lnSpc>
                <a:spcPct val="100000"/>
              </a:lnSpc>
              <a:spcBef>
                <a:spcPts val="1200"/>
              </a:spcBef>
              <a:spcAft>
                <a:spcPts val="0"/>
              </a:spcAft>
              <a:buSzPts val="1100"/>
              <a:buNone/>
            </a:pPr>
            <a:r>
              <a:t/>
            </a:r>
            <a:endParaRPr b="1" sz="3200">
              <a:solidFill>
                <a:schemeClr val="dk1"/>
              </a:solidFill>
              <a:latin typeface="Garamond"/>
              <a:ea typeface="Garamond"/>
              <a:cs typeface="Garamond"/>
              <a:sym typeface="Garamond"/>
            </a:endParaRPr>
          </a:p>
          <a:p>
            <a:pPr indent="0" lvl="0" marL="12700" marR="0" rtl="0" algn="just">
              <a:lnSpc>
                <a:spcPct val="100000"/>
              </a:lnSpc>
              <a:spcBef>
                <a:spcPts val="0"/>
              </a:spcBef>
              <a:spcAft>
                <a:spcPts val="0"/>
              </a:spcAft>
              <a:buNone/>
            </a:pPr>
            <a:r>
              <a:t/>
            </a:r>
            <a:endParaRPr b="1" sz="3200">
              <a:solidFill>
                <a:schemeClr val="dk1"/>
              </a:solidFill>
              <a:latin typeface="Garamond"/>
              <a:ea typeface="Garamond"/>
              <a:cs typeface="Garamond"/>
              <a:sym typeface="Garamond"/>
            </a:endParaRPr>
          </a:p>
        </p:txBody>
      </p:sp>
      <p:sp>
        <p:nvSpPr>
          <p:cNvPr id="120" name="Google Shape;120;p6"/>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6"/>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6"/>
          <p:cNvSpPr/>
          <p:nvPr/>
        </p:nvSpPr>
        <p:spPr>
          <a:xfrm>
            <a:off x="32575" y="53612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p6"/>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124" name="Google Shape;124;p6"/>
          <p:cNvPicPr preferRelativeResize="0"/>
          <p:nvPr/>
        </p:nvPicPr>
        <p:blipFill>
          <a:blip r:embed="rId4">
            <a:alphaModFix/>
          </a:blip>
          <a:stretch>
            <a:fillRect/>
          </a:stretch>
        </p:blipFill>
        <p:spPr>
          <a:xfrm>
            <a:off x="13030675" y="4962575"/>
            <a:ext cx="5555124" cy="55551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8" name="Shape 128"/>
        <p:cNvGrpSpPr/>
        <p:nvPr/>
      </p:nvGrpSpPr>
      <p:grpSpPr>
        <a:xfrm>
          <a:off x="0" y="0"/>
          <a:ext cx="0" cy="0"/>
          <a:chOff x="0" y="0"/>
          <a:chExt cx="0" cy="0"/>
        </a:xfrm>
      </p:grpSpPr>
      <p:grpSp>
        <p:nvGrpSpPr>
          <p:cNvPr id="129" name="Google Shape;129;p7"/>
          <p:cNvGrpSpPr/>
          <p:nvPr/>
        </p:nvGrpSpPr>
        <p:grpSpPr>
          <a:xfrm>
            <a:off x="774844" y="1844675"/>
            <a:ext cx="18606771" cy="2084070"/>
            <a:chOff x="774844" y="1844675"/>
            <a:chExt cx="18606771" cy="2084070"/>
          </a:xfrm>
        </p:grpSpPr>
        <p:sp>
          <p:nvSpPr>
            <p:cNvPr id="130" name="Google Shape;130;p7"/>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7"/>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2" name="Google Shape;132;p7"/>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7"/>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ANUSHKA POKHRIYAL,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134" name="Google Shape;134;p7"/>
          <p:cNvSpPr txBox="1"/>
          <p:nvPr/>
        </p:nvSpPr>
        <p:spPr>
          <a:xfrm>
            <a:off x="1088125" y="5011325"/>
            <a:ext cx="10749300" cy="68682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endParaRPr/>
          </a:p>
          <a:p>
            <a:pPr indent="0" lvl="0" marL="0" rtl="0" algn="l">
              <a:lnSpc>
                <a:spcPct val="115000"/>
              </a:lnSpc>
              <a:spcBef>
                <a:spcPts val="1200"/>
              </a:spcBef>
              <a:spcAft>
                <a:spcPts val="0"/>
              </a:spcAft>
              <a:buClr>
                <a:schemeClr val="dk1"/>
              </a:buClr>
              <a:buSzPts val="1100"/>
              <a:buFont typeface="Arial"/>
              <a:buNone/>
            </a:pPr>
            <a:r>
              <a:rPr b="1" lang="en-US" sz="3600">
                <a:solidFill>
                  <a:schemeClr val="dk1"/>
                </a:solidFill>
                <a:latin typeface="Garamond"/>
                <a:ea typeface="Garamond"/>
                <a:cs typeface="Garamond"/>
                <a:sym typeface="Garamond"/>
              </a:rPr>
              <a:t>I</a:t>
            </a:r>
            <a:r>
              <a:rPr b="1" lang="en-US" sz="3400">
                <a:solidFill>
                  <a:schemeClr val="dk1"/>
                </a:solidFill>
                <a:latin typeface="Garamond"/>
                <a:ea typeface="Garamond"/>
                <a:cs typeface="Garamond"/>
                <a:sym typeface="Garamond"/>
              </a:rPr>
              <a:t> </a:t>
            </a:r>
            <a:r>
              <a:rPr b="1" lang="en-US" sz="3600">
                <a:solidFill>
                  <a:schemeClr val="dk1"/>
                </a:solidFill>
                <a:latin typeface="Garamond"/>
                <a:ea typeface="Garamond"/>
                <a:cs typeface="Garamond"/>
                <a:sym typeface="Garamond"/>
              </a:rPr>
              <a:t>am a passionate and dedicated student pursuing Political Science Honors at Delhi University, I share a strong drive for  success in the fields of research, learning, dance and writing. I believe and have consistently demonstrated a strong work ethic, curiosity, and a thirst for knowledge. I constantly strive for excellence in my studies, embracing challenges as opportunities for growth.</a:t>
            </a:r>
            <a:endParaRPr b="1" sz="3600">
              <a:solidFill>
                <a:schemeClr val="dk1"/>
              </a:solidFill>
              <a:latin typeface="Garamond"/>
              <a:ea typeface="Garamond"/>
              <a:cs typeface="Garamond"/>
              <a:sym typeface="Garamond"/>
            </a:endParaRPr>
          </a:p>
          <a:p>
            <a:pPr indent="0" lvl="0" marL="12700" marR="0" rtl="0" algn="just">
              <a:lnSpc>
                <a:spcPct val="100000"/>
              </a:lnSpc>
              <a:spcBef>
                <a:spcPts val="1200"/>
              </a:spcBef>
              <a:spcAft>
                <a:spcPts val="0"/>
              </a:spcAft>
              <a:buNone/>
            </a:pPr>
            <a:r>
              <a:t/>
            </a:r>
            <a:endParaRPr b="1" sz="5700">
              <a:solidFill>
                <a:schemeClr val="dk1"/>
              </a:solidFill>
              <a:latin typeface="Garamond"/>
              <a:ea typeface="Garamond"/>
              <a:cs typeface="Garamond"/>
              <a:sym typeface="Garamond"/>
            </a:endParaRPr>
          </a:p>
        </p:txBody>
      </p:sp>
      <p:sp>
        <p:nvSpPr>
          <p:cNvPr id="135" name="Google Shape;135;p7"/>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 name="Google Shape;136;p7"/>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 name="Google Shape;137;p7"/>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 name="Google Shape;138;p7"/>
          <p:cNvSpPr txBox="1"/>
          <p:nvPr/>
        </p:nvSpPr>
        <p:spPr>
          <a:xfrm>
            <a:off x="13100050" y="7635875"/>
            <a:ext cx="55626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3200">
              <a:solidFill>
                <a:schemeClr val="dk1"/>
              </a:solidFill>
              <a:latin typeface="Garamond"/>
              <a:ea typeface="Garamond"/>
              <a:cs typeface="Garamond"/>
              <a:sym typeface="Garamond"/>
            </a:endParaRPr>
          </a:p>
        </p:txBody>
      </p:sp>
      <p:sp>
        <p:nvSpPr>
          <p:cNvPr id="139" name="Google Shape;139;p7"/>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140" name="Google Shape;140;p7"/>
          <p:cNvPicPr preferRelativeResize="0"/>
          <p:nvPr/>
        </p:nvPicPr>
        <p:blipFill>
          <a:blip r:embed="rId4">
            <a:alphaModFix/>
          </a:blip>
          <a:stretch>
            <a:fillRect/>
          </a:stretch>
        </p:blipFill>
        <p:spPr>
          <a:xfrm>
            <a:off x="13300046" y="4130675"/>
            <a:ext cx="4979104" cy="67800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4" name="Shape 144"/>
        <p:cNvGrpSpPr/>
        <p:nvPr/>
      </p:nvGrpSpPr>
      <p:grpSpPr>
        <a:xfrm>
          <a:off x="0" y="0"/>
          <a:ext cx="0" cy="0"/>
          <a:chOff x="0" y="0"/>
          <a:chExt cx="0" cy="0"/>
        </a:xfrm>
      </p:grpSpPr>
      <p:grpSp>
        <p:nvGrpSpPr>
          <p:cNvPr id="145" name="Google Shape;145;p8"/>
          <p:cNvGrpSpPr/>
          <p:nvPr/>
        </p:nvGrpSpPr>
        <p:grpSpPr>
          <a:xfrm>
            <a:off x="774844" y="1844675"/>
            <a:ext cx="18606771" cy="2084070"/>
            <a:chOff x="774844" y="1844675"/>
            <a:chExt cx="18606771" cy="2084070"/>
          </a:xfrm>
        </p:grpSpPr>
        <p:sp>
          <p:nvSpPr>
            <p:cNvPr id="146" name="Google Shape;146;p8"/>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8"/>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8" name="Google Shape;148;p8"/>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8"/>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CHELIN NAMDEV,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150" name="Google Shape;150;p8"/>
          <p:cNvSpPr txBox="1"/>
          <p:nvPr/>
        </p:nvSpPr>
        <p:spPr>
          <a:xfrm>
            <a:off x="1516151" y="5011348"/>
            <a:ext cx="10321200" cy="58491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endParaRPr/>
          </a:p>
          <a:p>
            <a:pPr indent="0" lvl="0" marL="12700" marR="0" rtl="0" algn="just">
              <a:lnSpc>
                <a:spcPct val="100000"/>
              </a:lnSpc>
              <a:spcBef>
                <a:spcPts val="0"/>
              </a:spcBef>
              <a:spcAft>
                <a:spcPts val="0"/>
              </a:spcAft>
              <a:buNone/>
            </a:pPr>
            <a:r>
              <a:rPr lang="en-US" sz="3800">
                <a:solidFill>
                  <a:schemeClr val="dk1"/>
                </a:solidFill>
                <a:latin typeface="Garamond"/>
                <a:ea typeface="Garamond"/>
                <a:cs typeface="Garamond"/>
                <a:sym typeface="Garamond"/>
              </a:rPr>
              <a:t>My name is Chelin and</a:t>
            </a:r>
            <a:r>
              <a:rPr b="1" lang="en-US" sz="3800">
                <a:solidFill>
                  <a:schemeClr val="dk1"/>
                </a:solidFill>
                <a:latin typeface="Garamond"/>
                <a:ea typeface="Garamond"/>
                <a:cs typeface="Garamond"/>
                <a:sym typeface="Garamond"/>
              </a:rPr>
              <a:t> </a:t>
            </a:r>
            <a:r>
              <a:rPr lang="en-US" sz="3800">
                <a:solidFill>
                  <a:schemeClr val="dk1"/>
                </a:solidFill>
                <a:latin typeface="Garamond"/>
                <a:ea typeface="Garamond"/>
                <a:cs typeface="Garamond"/>
                <a:sym typeface="Garamond"/>
              </a:rPr>
              <a:t>I </a:t>
            </a:r>
            <a:r>
              <a:rPr lang="en-US" sz="3800">
                <a:solidFill>
                  <a:schemeClr val="dk1"/>
                </a:solidFill>
                <a:highlight>
                  <a:srgbClr val="FFFFFF"/>
                </a:highlight>
                <a:latin typeface="Garamond"/>
                <a:ea typeface="Garamond"/>
                <a:cs typeface="Garamond"/>
                <a:sym typeface="Garamond"/>
              </a:rPr>
              <a:t>am a third-year student of BA honours in economics at Sri Guru Tegh Bahadur Khalsa College Of Delhi University. I am a finance enthusiast and am committed to continuously expanding my knowledge in finance and staying up-to-date with industry trends and best practices. I am committed to </a:t>
            </a:r>
            <a:r>
              <a:rPr lang="en-US" sz="3800">
                <a:solidFill>
                  <a:srgbClr val="374151"/>
                </a:solidFill>
                <a:highlight>
                  <a:srgbClr val="F7F7F8"/>
                </a:highlight>
                <a:latin typeface="Garamond"/>
                <a:ea typeface="Garamond"/>
                <a:cs typeface="Garamond"/>
                <a:sym typeface="Garamond"/>
              </a:rPr>
              <a:t>contribute to the betterment of the community by supporting women entrepreneurs and professionals.</a:t>
            </a:r>
            <a:endParaRPr sz="3800">
              <a:solidFill>
                <a:schemeClr val="dk1"/>
              </a:solidFill>
              <a:latin typeface="Garamond"/>
              <a:ea typeface="Garamond"/>
              <a:cs typeface="Garamond"/>
              <a:sym typeface="Garamond"/>
            </a:endParaRPr>
          </a:p>
        </p:txBody>
      </p:sp>
      <p:sp>
        <p:nvSpPr>
          <p:cNvPr id="151" name="Google Shape;151;p8"/>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8"/>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8"/>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8"/>
          <p:cNvSpPr txBox="1"/>
          <p:nvPr/>
        </p:nvSpPr>
        <p:spPr>
          <a:xfrm>
            <a:off x="12566650" y="7675775"/>
            <a:ext cx="5562600" cy="4926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t/>
            </a:r>
            <a:endParaRPr sz="3200">
              <a:solidFill>
                <a:schemeClr val="dk1"/>
              </a:solidFill>
              <a:latin typeface="Garamond"/>
              <a:ea typeface="Garamond"/>
              <a:cs typeface="Garamond"/>
              <a:sym typeface="Garamond"/>
            </a:endParaRPr>
          </a:p>
        </p:txBody>
      </p:sp>
      <p:sp>
        <p:nvSpPr>
          <p:cNvPr id="155" name="Google Shape;155;p8"/>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156" name="Google Shape;156;p8"/>
          <p:cNvPicPr preferRelativeResize="0"/>
          <p:nvPr/>
        </p:nvPicPr>
        <p:blipFill>
          <a:blip r:embed="rId4">
            <a:alphaModFix/>
          </a:blip>
          <a:stretch>
            <a:fillRect/>
          </a:stretch>
        </p:blipFill>
        <p:spPr>
          <a:xfrm>
            <a:off x="13744925" y="4724075"/>
            <a:ext cx="4190474" cy="62549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0" name="Shape 160"/>
        <p:cNvGrpSpPr/>
        <p:nvPr/>
      </p:nvGrpSpPr>
      <p:grpSpPr>
        <a:xfrm>
          <a:off x="0" y="0"/>
          <a:ext cx="0" cy="0"/>
          <a:chOff x="0" y="0"/>
          <a:chExt cx="0" cy="0"/>
        </a:xfrm>
      </p:grpSpPr>
      <p:grpSp>
        <p:nvGrpSpPr>
          <p:cNvPr id="161" name="Google Shape;161;p9"/>
          <p:cNvGrpSpPr/>
          <p:nvPr/>
        </p:nvGrpSpPr>
        <p:grpSpPr>
          <a:xfrm>
            <a:off x="774844" y="1844675"/>
            <a:ext cx="18606771" cy="2084070"/>
            <a:chOff x="774844" y="1844675"/>
            <a:chExt cx="18606771" cy="2084070"/>
          </a:xfrm>
        </p:grpSpPr>
        <p:sp>
          <p:nvSpPr>
            <p:cNvPr id="162" name="Google Shape;162;p9"/>
            <p:cNvSpPr/>
            <p:nvPr/>
          </p:nvSpPr>
          <p:spPr>
            <a:xfrm>
              <a:off x="774844" y="1844675"/>
              <a:ext cx="12602065" cy="2084070"/>
            </a:xfrm>
            <a:custGeom>
              <a:rect b="b" l="l" r="r" t="t"/>
              <a:pathLst>
                <a:path extrusionOk="0" h="11287760" w="13376910">
                  <a:moveTo>
                    <a:pt x="0" y="11287614"/>
                  </a:moveTo>
                  <a:lnTo>
                    <a:pt x="13376430" y="11287614"/>
                  </a:lnTo>
                  <a:lnTo>
                    <a:pt x="13376430" y="0"/>
                  </a:lnTo>
                  <a:lnTo>
                    <a:pt x="0" y="0"/>
                  </a:lnTo>
                  <a:lnTo>
                    <a:pt x="0" y="11287614"/>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9"/>
            <p:cNvSpPr/>
            <p:nvPr/>
          </p:nvSpPr>
          <p:spPr>
            <a:xfrm>
              <a:off x="13376431" y="1844675"/>
              <a:ext cx="6005184" cy="2084070"/>
            </a:xfrm>
            <a:custGeom>
              <a:rect b="b" l="l" r="r" t="t"/>
              <a:pathLst>
                <a:path extrusionOk="0" h="11287760" w="6727825">
                  <a:moveTo>
                    <a:pt x="0" y="11287614"/>
                  </a:moveTo>
                  <a:lnTo>
                    <a:pt x="6727669" y="11287614"/>
                  </a:lnTo>
                  <a:lnTo>
                    <a:pt x="6727669" y="0"/>
                  </a:lnTo>
                  <a:lnTo>
                    <a:pt x="0" y="0"/>
                  </a:lnTo>
                  <a:lnTo>
                    <a:pt x="0" y="11287614"/>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4" name="Google Shape;164;p9"/>
          <p:cNvSpPr/>
          <p:nvPr/>
        </p:nvSpPr>
        <p:spPr>
          <a:xfrm>
            <a:off x="12713335" y="4130676"/>
            <a:ext cx="6177915" cy="6780038"/>
          </a:xfrm>
          <a:custGeom>
            <a:rect b="b" l="l" r="r" t="t"/>
            <a:pathLst>
              <a:path extrusionOk="0" h="6186805" w="6177915">
                <a:moveTo>
                  <a:pt x="0" y="6186754"/>
                </a:moveTo>
                <a:lnTo>
                  <a:pt x="6177822" y="6186754"/>
                </a:lnTo>
                <a:lnTo>
                  <a:pt x="6177822" y="0"/>
                </a:lnTo>
                <a:lnTo>
                  <a:pt x="0" y="0"/>
                </a:lnTo>
                <a:lnTo>
                  <a:pt x="0" y="6186754"/>
                </a:lnTo>
                <a:close/>
              </a:path>
            </a:pathLst>
          </a:custGeom>
          <a:solidFill>
            <a:srgbClr val="F4F1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9"/>
          <p:cNvSpPr txBox="1"/>
          <p:nvPr>
            <p:ph type="title"/>
          </p:nvPr>
        </p:nvSpPr>
        <p:spPr>
          <a:xfrm>
            <a:off x="1212850" y="854075"/>
            <a:ext cx="18364200" cy="3036173"/>
          </a:xfrm>
          <a:prstGeom prst="rect">
            <a:avLst/>
          </a:prstGeom>
          <a:noFill/>
          <a:ln>
            <a:noFill/>
          </a:ln>
        </p:spPr>
        <p:txBody>
          <a:bodyPr anchorCtr="0" anchor="t" bIns="0" lIns="0" spcFirstLastPara="1" rIns="0" wrap="square" tIns="1101800">
            <a:spAutoFit/>
          </a:bodyPr>
          <a:lstStyle/>
          <a:p>
            <a:pPr indent="0" lvl="0" marL="307340" rtl="0" algn="l">
              <a:lnSpc>
                <a:spcPct val="123484"/>
              </a:lnSpc>
              <a:spcBef>
                <a:spcPts val="0"/>
              </a:spcBef>
              <a:spcAft>
                <a:spcPts val="0"/>
              </a:spcAft>
              <a:buNone/>
            </a:pPr>
            <a:r>
              <a:rPr lang="en-US" sz="6600"/>
              <a:t>EVA MUKHERJEE, MEMBER</a:t>
            </a:r>
            <a:endParaRPr sz="6600"/>
          </a:p>
          <a:p>
            <a:pPr indent="0" lvl="0" marL="304800" rtl="0" algn="l">
              <a:lnSpc>
                <a:spcPct val="115593"/>
              </a:lnSpc>
              <a:spcBef>
                <a:spcPts val="0"/>
              </a:spcBef>
              <a:spcAft>
                <a:spcPts val="0"/>
              </a:spcAft>
              <a:buNone/>
            </a:pPr>
            <a:r>
              <a:rPr b="0" lang="en-US" sz="2950">
                <a:latin typeface="Open Sans"/>
                <a:ea typeface="Open Sans"/>
                <a:cs typeface="Open Sans"/>
                <a:sym typeface="Open Sans"/>
              </a:rPr>
              <a:t>COUNCIL MEMBER, ANGEL INVESTMENT COUNCIL</a:t>
            </a:r>
            <a:br>
              <a:rPr b="0" lang="en-US" sz="2950">
                <a:latin typeface="Open Sans"/>
                <a:ea typeface="Open Sans"/>
                <a:cs typeface="Open Sans"/>
                <a:sym typeface="Open Sans"/>
              </a:rPr>
            </a:br>
            <a:r>
              <a:rPr b="0" lang="en-US" sz="2950">
                <a:latin typeface="Open Sans"/>
                <a:ea typeface="Open Sans"/>
                <a:cs typeface="Open Sans"/>
                <a:sym typeface="Open Sans"/>
              </a:rPr>
              <a:t>WICCI</a:t>
            </a:r>
            <a:endParaRPr sz="2950">
              <a:latin typeface="Open Sans"/>
              <a:ea typeface="Open Sans"/>
              <a:cs typeface="Open Sans"/>
              <a:sym typeface="Open Sans"/>
            </a:endParaRPr>
          </a:p>
        </p:txBody>
      </p:sp>
      <p:sp>
        <p:nvSpPr>
          <p:cNvPr id="166" name="Google Shape;166;p9"/>
          <p:cNvSpPr txBox="1"/>
          <p:nvPr/>
        </p:nvSpPr>
        <p:spPr>
          <a:xfrm>
            <a:off x="1516150" y="5011350"/>
            <a:ext cx="10745400" cy="5264100"/>
          </a:xfrm>
          <a:prstGeom prst="rect">
            <a:avLst/>
          </a:prstGeom>
          <a:noFill/>
          <a:ln>
            <a:noFill/>
          </a:ln>
        </p:spPr>
        <p:txBody>
          <a:bodyPr anchorCtr="0" anchor="t" bIns="0" lIns="0" spcFirstLastPara="1" rIns="0" wrap="square" tIns="0">
            <a:spAutoFit/>
          </a:bodyPr>
          <a:lstStyle/>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BIO :- </a:t>
            </a:r>
            <a:endParaRPr/>
          </a:p>
          <a:p>
            <a:pPr indent="0" lvl="0" marL="12700" marR="0" rtl="0" algn="just">
              <a:lnSpc>
                <a:spcPct val="100000"/>
              </a:lnSpc>
              <a:spcBef>
                <a:spcPts val="0"/>
              </a:spcBef>
              <a:spcAft>
                <a:spcPts val="0"/>
              </a:spcAft>
              <a:buNone/>
            </a:pPr>
            <a:r>
              <a:rPr b="1" lang="en-US" sz="3800">
                <a:solidFill>
                  <a:schemeClr val="dk1"/>
                </a:solidFill>
                <a:latin typeface="Garamond"/>
                <a:ea typeface="Garamond"/>
                <a:cs typeface="Garamond"/>
                <a:sym typeface="Garamond"/>
              </a:rPr>
              <a:t>I am Eva, a third-year student majoring in Mathematics. Throughout my academic journey, I have gained a deeper understanding of my subject, which has enhanced my problem-solving skills. I strongly believe in the transformative power of education to create endless possibilities. I am passionate about using my knowledge and skills to make a positive impact in the world.</a:t>
            </a:r>
            <a:endParaRPr sz="3800">
              <a:solidFill>
                <a:schemeClr val="dk1"/>
              </a:solidFill>
              <a:latin typeface="Garamond"/>
              <a:ea typeface="Garamond"/>
              <a:cs typeface="Garamond"/>
              <a:sym typeface="Garamond"/>
            </a:endParaRPr>
          </a:p>
        </p:txBody>
      </p:sp>
      <p:sp>
        <p:nvSpPr>
          <p:cNvPr id="167" name="Google Shape;167;p9"/>
          <p:cNvSpPr/>
          <p:nvPr/>
        </p:nvSpPr>
        <p:spPr>
          <a:xfrm>
            <a:off x="356010" y="282713"/>
            <a:ext cx="2443806" cy="105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9"/>
          <p:cNvSpPr/>
          <p:nvPr/>
        </p:nvSpPr>
        <p:spPr>
          <a:xfrm>
            <a:off x="12566649" y="4384431"/>
            <a:ext cx="6464808" cy="339639"/>
          </a:xfrm>
          <a:custGeom>
            <a:rect b="b" l="l" r="r" t="t"/>
            <a:pathLst>
              <a:path extrusionOk="0" h="309879" w="6848475">
                <a:moveTo>
                  <a:pt x="6847959" y="309718"/>
                </a:moveTo>
                <a:lnTo>
                  <a:pt x="0" y="309718"/>
                </a:lnTo>
                <a:lnTo>
                  <a:pt x="0" y="0"/>
                </a:lnTo>
                <a:lnTo>
                  <a:pt x="6847959" y="0"/>
                </a:lnTo>
                <a:lnTo>
                  <a:pt x="6847959" y="309718"/>
                </a:lnTo>
                <a:close/>
              </a:path>
            </a:pathLst>
          </a:custGeom>
          <a:solidFill>
            <a:srgbClr val="D99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9"/>
          <p:cNvSpPr/>
          <p:nvPr/>
        </p:nvSpPr>
        <p:spPr>
          <a:xfrm>
            <a:off x="0" y="5361093"/>
            <a:ext cx="607695" cy="5948045"/>
          </a:xfrm>
          <a:custGeom>
            <a:rect b="b" l="l" r="r" t="t"/>
            <a:pathLst>
              <a:path extrusionOk="0" h="5948045" w="607695">
                <a:moveTo>
                  <a:pt x="0" y="5947462"/>
                </a:moveTo>
                <a:lnTo>
                  <a:pt x="607311" y="5947462"/>
                </a:lnTo>
                <a:lnTo>
                  <a:pt x="607311" y="0"/>
                </a:lnTo>
                <a:lnTo>
                  <a:pt x="0" y="0"/>
                </a:lnTo>
                <a:lnTo>
                  <a:pt x="0" y="5947462"/>
                </a:lnTo>
                <a:close/>
              </a:path>
            </a:pathLst>
          </a:custGeom>
          <a:solidFill>
            <a:srgbClr val="BFBFB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9"/>
          <p:cNvSpPr txBox="1"/>
          <p:nvPr/>
        </p:nvSpPr>
        <p:spPr>
          <a:xfrm>
            <a:off x="13100050" y="7635875"/>
            <a:ext cx="5562600" cy="49244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3200">
                <a:solidFill>
                  <a:schemeClr val="dk1"/>
                </a:solidFill>
                <a:latin typeface="Garamond"/>
                <a:ea typeface="Garamond"/>
                <a:cs typeface="Garamond"/>
                <a:sym typeface="Garamond"/>
              </a:rPr>
              <a:t>Insert High Resolution Picture</a:t>
            </a:r>
            <a:endParaRPr sz="3200">
              <a:solidFill>
                <a:schemeClr val="dk1"/>
              </a:solidFill>
              <a:latin typeface="Garamond"/>
              <a:ea typeface="Garamond"/>
              <a:cs typeface="Garamond"/>
              <a:sym typeface="Garamond"/>
            </a:endParaRPr>
          </a:p>
        </p:txBody>
      </p:sp>
      <p:sp>
        <p:nvSpPr>
          <p:cNvPr id="171" name="Google Shape;171;p9"/>
          <p:cNvSpPr txBox="1"/>
          <p:nvPr>
            <p:ph idx="12" type="sldNum"/>
          </p:nvPr>
        </p:nvSpPr>
        <p:spPr>
          <a:xfrm>
            <a:off x="14474952" y="10517695"/>
            <a:ext cx="4623943" cy="565467"/>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US"/>
              <a:t>‹#›</a:t>
            </a:fld>
            <a:endParaRPr/>
          </a:p>
        </p:txBody>
      </p:sp>
      <p:pic>
        <p:nvPicPr>
          <p:cNvPr id="172" name="Google Shape;172;p9"/>
          <p:cNvPicPr preferRelativeResize="0"/>
          <p:nvPr/>
        </p:nvPicPr>
        <p:blipFill>
          <a:blip r:embed="rId4">
            <a:alphaModFix/>
          </a:blip>
          <a:stretch>
            <a:fillRect/>
          </a:stretch>
        </p:blipFill>
        <p:spPr>
          <a:xfrm>
            <a:off x="12909342" y="4691900"/>
            <a:ext cx="5981908" cy="59480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2020-11-17T16:47:09Z</dcterms:created>
  <dc:creator>m</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2020-07-27T00:00:00Z</vt:filetime>
  </property>
  <property fmtid="{D5CDD505-2E9C-101B-9397-08002B2CF9AE}" pid="3" name="LastSaved">
    <vt:filetime>2020-11-17T00:00:00Z</vt:filetime>
  </property>
</Properties>
</file>